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0" r:id="rId4"/>
    <p:sldMasterId id="214748371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Press Start 2P"/>
      <p:regular r:id="rId27"/>
    </p:embeddedFont>
    <p:embeddedFont>
      <p:font typeface="Fira Sans Condensed Medium"/>
      <p:regular r:id="rId28"/>
      <p:bold r:id="rId29"/>
      <p:italic r:id="rId30"/>
      <p:boldItalic r:id="rId31"/>
    </p:embeddedFont>
    <p:embeddedFont>
      <p:font typeface="Maven Pro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FiraSansCondensedMedium-regular.fntdata"/><Relationship Id="rId27" Type="http://schemas.openxmlformats.org/officeDocument/2006/relationships/font" Target="fonts/PressStart2P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Condensed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CondensedMedium-boldItalic.fntdata"/><Relationship Id="rId30" Type="http://schemas.openxmlformats.org/officeDocument/2006/relationships/font" Target="fonts/FiraSansCondensedMedium-italic.fntdata"/><Relationship Id="rId11" Type="http://schemas.openxmlformats.org/officeDocument/2006/relationships/slide" Target="slides/slide5.xml"/><Relationship Id="rId33" Type="http://schemas.openxmlformats.org/officeDocument/2006/relationships/font" Target="fonts/MavenPro-bold.fntdata"/><Relationship Id="rId10" Type="http://schemas.openxmlformats.org/officeDocument/2006/relationships/slide" Target="slides/slide4.xml"/><Relationship Id="rId32" Type="http://schemas.openxmlformats.org/officeDocument/2006/relationships/font" Target="fonts/MavenPro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9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1" name="Google Shape;197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0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g2c7057eb7a5_1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" name="Google Shape;2042;g2c7057eb7a5_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7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Google Shape;2048;g2c706c2c81b_0_8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" name="Google Shape;2049;g2c706c2c81b_0_8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g2c706c2c81b_0_7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4" name="Google Shape;2054;g2c706c2c81b_0_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g2c706c2c81b_0_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7" name="Google Shape;1977;g2c706c2c81b_0_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5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g2c706c2c81b_0_7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7" name="Google Shape;1987;g2c706c2c81b_0_7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" name="Google Shape;1998;g2c706c2c81b_0_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9" name="Google Shape;1999;g2c706c2c81b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4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Google Shape;2005;g2c7057eb7a5_5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6" name="Google Shape;2006;g2c7057eb7a5_5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0" name="Shape 2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" name="Google Shape;2011;g2c7057eb7a5_19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2" name="Google Shape;2012;g2c7057eb7a5_19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6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g2c706c2c81b_0_7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8" name="Google Shape;2018;g2c706c2c81b_0_7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g2c7057eb7a5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6" name="Google Shape;2026;g2c7057eb7a5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2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g2c7057eb7a5_1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" name="Google Shape;2034;g2c7057eb7a5_1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35890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94861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589725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825701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17944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176915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94861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53833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530750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897255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48697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707668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8257017" y="3637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666240" y="363586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9" y="3034023"/>
            <a:ext cx="295338" cy="302004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" y="243186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84677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846774" y="303468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-51" y="1784888"/>
            <a:ext cx="295369" cy="302004"/>
          </a:xfrm>
          <a:custGeom>
            <a:rect b="b" l="l" r="r" t="t"/>
            <a:pathLst>
              <a:path extrusionOk="0" h="10579" w="9515">
                <a:moveTo>
                  <a:pt x="1" y="1"/>
                </a:moveTo>
                <a:lnTo>
                  <a:pt x="1" y="10579"/>
                </a:lnTo>
                <a:lnTo>
                  <a:pt x="9515" y="10579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90611" y="3034023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2"/>
          <p:cNvSpPr/>
          <p:nvPr/>
        </p:nvSpPr>
        <p:spPr>
          <a:xfrm>
            <a:off x="117993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176892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2"/>
          <p:cNvSpPr/>
          <p:nvPr/>
        </p:nvSpPr>
        <p:spPr>
          <a:xfrm>
            <a:off x="353834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412853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471780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2"/>
          <p:cNvSpPr/>
          <p:nvPr/>
        </p:nvSpPr>
        <p:spPr>
          <a:xfrm>
            <a:off x="530800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2"/>
          <p:cNvSpPr/>
          <p:nvPr/>
        </p:nvSpPr>
        <p:spPr>
          <a:xfrm>
            <a:off x="648696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707668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2"/>
          <p:cNvSpPr/>
          <p:nvPr/>
        </p:nvSpPr>
        <p:spPr>
          <a:xfrm>
            <a:off x="412805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7667320" y="423820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/>
          <p:nvPr/>
        </p:nvSpPr>
        <p:spPr>
          <a:xfrm>
            <a:off x="766639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825704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"/>
          <p:cNvSpPr/>
          <p:nvPr/>
        </p:nvSpPr>
        <p:spPr>
          <a:xfrm>
            <a:off x="884858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2"/>
          <p:cNvSpPr/>
          <p:nvPr/>
        </p:nvSpPr>
        <p:spPr>
          <a:xfrm>
            <a:off x="8847780" y="363729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2"/>
          <p:cNvSpPr/>
          <p:nvPr/>
        </p:nvSpPr>
        <p:spPr>
          <a:xfrm>
            <a:off x="8846852" y="243208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2"/>
          <p:cNvSpPr/>
          <p:nvPr/>
        </p:nvSpPr>
        <p:spPr>
          <a:xfrm>
            <a:off x="8846837" y="1829248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2"/>
          <p:cNvSpPr/>
          <p:nvPr/>
        </p:nvSpPr>
        <p:spPr>
          <a:xfrm>
            <a:off x="7074526" y="3637928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"/>
          <p:cNvSpPr/>
          <p:nvPr/>
        </p:nvSpPr>
        <p:spPr>
          <a:xfrm>
            <a:off x="1768933" y="3638751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8258967" y="303510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"/>
          <p:cNvSpPr txBox="1"/>
          <p:nvPr>
            <p:ph type="ctrTitle"/>
          </p:nvPr>
        </p:nvSpPr>
        <p:spPr>
          <a:xfrm>
            <a:off x="1841100" y="2279225"/>
            <a:ext cx="5461800" cy="9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3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55" name="Google Shape;55;p2"/>
          <p:cNvSpPr txBox="1"/>
          <p:nvPr>
            <p:ph idx="1" type="subTitle"/>
          </p:nvPr>
        </p:nvSpPr>
        <p:spPr>
          <a:xfrm>
            <a:off x="2358950" y="3281500"/>
            <a:ext cx="4283100" cy="5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6" name="Google Shape;56;p2"/>
          <p:cNvSpPr txBox="1"/>
          <p:nvPr>
            <p:ph idx="2" type="ctrTitle"/>
          </p:nvPr>
        </p:nvSpPr>
        <p:spPr>
          <a:xfrm>
            <a:off x="713100" y="1323175"/>
            <a:ext cx="7717800" cy="7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1"/>
          <p:cNvSpPr/>
          <p:nvPr/>
        </p:nvSpPr>
        <p:spPr>
          <a:xfrm>
            <a:off x="235890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1"/>
          <p:cNvSpPr/>
          <p:nvPr/>
        </p:nvSpPr>
        <p:spPr>
          <a:xfrm>
            <a:off x="294861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11"/>
          <p:cNvSpPr/>
          <p:nvPr/>
        </p:nvSpPr>
        <p:spPr>
          <a:xfrm>
            <a:off x="589725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1"/>
          <p:cNvSpPr/>
          <p:nvPr/>
        </p:nvSpPr>
        <p:spPr>
          <a:xfrm>
            <a:off x="825701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1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11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11"/>
          <p:cNvSpPr/>
          <p:nvPr/>
        </p:nvSpPr>
        <p:spPr>
          <a:xfrm>
            <a:off x="117944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1"/>
          <p:cNvSpPr/>
          <p:nvPr/>
        </p:nvSpPr>
        <p:spPr>
          <a:xfrm>
            <a:off x="176915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1"/>
          <p:cNvSpPr/>
          <p:nvPr/>
        </p:nvSpPr>
        <p:spPr>
          <a:xfrm>
            <a:off x="353833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1"/>
          <p:cNvSpPr/>
          <p:nvPr/>
        </p:nvSpPr>
        <p:spPr>
          <a:xfrm>
            <a:off x="471779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1"/>
          <p:cNvSpPr/>
          <p:nvPr/>
        </p:nvSpPr>
        <p:spPr>
          <a:xfrm>
            <a:off x="530750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1"/>
          <p:cNvSpPr/>
          <p:nvPr/>
        </p:nvSpPr>
        <p:spPr>
          <a:xfrm>
            <a:off x="5897255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1"/>
          <p:cNvSpPr/>
          <p:nvPr/>
        </p:nvSpPr>
        <p:spPr>
          <a:xfrm>
            <a:off x="707668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1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1"/>
          <p:cNvSpPr/>
          <p:nvPr/>
        </p:nvSpPr>
        <p:spPr>
          <a:xfrm>
            <a:off x="8257017" y="3637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1"/>
          <p:cNvSpPr/>
          <p:nvPr/>
        </p:nvSpPr>
        <p:spPr>
          <a:xfrm>
            <a:off x="7666240" y="363586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1"/>
          <p:cNvSpPr/>
          <p:nvPr/>
        </p:nvSpPr>
        <p:spPr>
          <a:xfrm>
            <a:off x="884677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1"/>
          <p:cNvSpPr/>
          <p:nvPr/>
        </p:nvSpPr>
        <p:spPr>
          <a:xfrm>
            <a:off x="8846774" y="303468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1"/>
          <p:cNvSpPr/>
          <p:nvPr/>
        </p:nvSpPr>
        <p:spPr>
          <a:xfrm>
            <a:off x="590611" y="3034023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1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1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1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1"/>
          <p:cNvSpPr/>
          <p:nvPr/>
        </p:nvSpPr>
        <p:spPr>
          <a:xfrm>
            <a:off x="117993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1"/>
          <p:cNvSpPr/>
          <p:nvPr/>
        </p:nvSpPr>
        <p:spPr>
          <a:xfrm>
            <a:off x="176892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1"/>
          <p:cNvSpPr/>
          <p:nvPr/>
        </p:nvSpPr>
        <p:spPr>
          <a:xfrm>
            <a:off x="353834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1"/>
          <p:cNvSpPr/>
          <p:nvPr/>
        </p:nvSpPr>
        <p:spPr>
          <a:xfrm>
            <a:off x="412853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1"/>
          <p:cNvSpPr/>
          <p:nvPr/>
        </p:nvSpPr>
        <p:spPr>
          <a:xfrm>
            <a:off x="471780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1"/>
          <p:cNvSpPr/>
          <p:nvPr/>
        </p:nvSpPr>
        <p:spPr>
          <a:xfrm>
            <a:off x="530800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1"/>
          <p:cNvSpPr/>
          <p:nvPr/>
        </p:nvSpPr>
        <p:spPr>
          <a:xfrm>
            <a:off x="648696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1"/>
          <p:cNvSpPr/>
          <p:nvPr/>
        </p:nvSpPr>
        <p:spPr>
          <a:xfrm>
            <a:off x="707668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1"/>
          <p:cNvSpPr/>
          <p:nvPr/>
        </p:nvSpPr>
        <p:spPr>
          <a:xfrm>
            <a:off x="412805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1"/>
          <p:cNvSpPr/>
          <p:nvPr/>
        </p:nvSpPr>
        <p:spPr>
          <a:xfrm>
            <a:off x="7667320" y="423820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1"/>
          <p:cNvSpPr/>
          <p:nvPr/>
        </p:nvSpPr>
        <p:spPr>
          <a:xfrm>
            <a:off x="766639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1"/>
          <p:cNvSpPr/>
          <p:nvPr/>
        </p:nvSpPr>
        <p:spPr>
          <a:xfrm>
            <a:off x="825704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1"/>
          <p:cNvSpPr/>
          <p:nvPr/>
        </p:nvSpPr>
        <p:spPr>
          <a:xfrm>
            <a:off x="884858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11"/>
          <p:cNvSpPr/>
          <p:nvPr/>
        </p:nvSpPr>
        <p:spPr>
          <a:xfrm>
            <a:off x="8847780" y="363729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11"/>
          <p:cNvSpPr/>
          <p:nvPr/>
        </p:nvSpPr>
        <p:spPr>
          <a:xfrm>
            <a:off x="5897247" y="363702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11"/>
          <p:cNvSpPr/>
          <p:nvPr/>
        </p:nvSpPr>
        <p:spPr>
          <a:xfrm flipH="1" rot="10800000">
            <a:off x="2358952" y="1912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1"/>
          <p:cNvSpPr/>
          <p:nvPr/>
        </p:nvSpPr>
        <p:spPr>
          <a:xfrm flipH="1" rot="10800000">
            <a:off x="2948667" y="191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1"/>
          <p:cNvSpPr/>
          <p:nvPr/>
        </p:nvSpPr>
        <p:spPr>
          <a:xfrm flipH="1" rot="10800000">
            <a:off x="5897305" y="1912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11"/>
          <p:cNvSpPr/>
          <p:nvPr/>
        </p:nvSpPr>
        <p:spPr>
          <a:xfrm flipH="1" rot="10800000">
            <a:off x="825706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11"/>
          <p:cNvSpPr/>
          <p:nvPr/>
        </p:nvSpPr>
        <p:spPr>
          <a:xfrm flipH="1" rot="10800000">
            <a:off x="59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11"/>
          <p:cNvSpPr/>
          <p:nvPr/>
        </p:nvSpPr>
        <p:spPr>
          <a:xfrm flipH="1" rot="10800000">
            <a:off x="58977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11"/>
          <p:cNvSpPr/>
          <p:nvPr/>
        </p:nvSpPr>
        <p:spPr>
          <a:xfrm flipH="1" rot="10800000">
            <a:off x="176920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1"/>
          <p:cNvSpPr/>
          <p:nvPr/>
        </p:nvSpPr>
        <p:spPr>
          <a:xfrm flipH="1" rot="10800000">
            <a:off x="3538382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1"/>
          <p:cNvSpPr/>
          <p:nvPr/>
        </p:nvSpPr>
        <p:spPr>
          <a:xfrm flipH="1" rot="10800000">
            <a:off x="5307559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1"/>
          <p:cNvSpPr/>
          <p:nvPr/>
        </p:nvSpPr>
        <p:spPr>
          <a:xfrm flipH="1" rot="10800000">
            <a:off x="7076736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1"/>
          <p:cNvSpPr/>
          <p:nvPr/>
        </p:nvSpPr>
        <p:spPr>
          <a:xfrm flipH="1" rot="10800000">
            <a:off x="884682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11"/>
          <p:cNvSpPr/>
          <p:nvPr/>
        </p:nvSpPr>
        <p:spPr>
          <a:xfrm flipH="1" rot="10800000">
            <a:off x="0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1"/>
          <p:cNvSpPr/>
          <p:nvPr/>
        </p:nvSpPr>
        <p:spPr>
          <a:xfrm flipH="1" rot="10800000">
            <a:off x="590219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1"/>
          <p:cNvSpPr/>
          <p:nvPr/>
        </p:nvSpPr>
        <p:spPr>
          <a:xfrm flipH="1" rot="10800000">
            <a:off x="1179981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1"/>
          <p:cNvSpPr/>
          <p:nvPr/>
        </p:nvSpPr>
        <p:spPr>
          <a:xfrm flipH="1" rot="10800000">
            <a:off x="1768979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1"/>
          <p:cNvSpPr/>
          <p:nvPr/>
        </p:nvSpPr>
        <p:spPr>
          <a:xfrm flipH="1" rot="10800000">
            <a:off x="3538395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1"/>
          <p:cNvSpPr/>
          <p:nvPr/>
        </p:nvSpPr>
        <p:spPr>
          <a:xfrm flipH="1" rot="10800000">
            <a:off x="4128580" y="36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1"/>
          <p:cNvSpPr/>
          <p:nvPr/>
        </p:nvSpPr>
        <p:spPr>
          <a:xfrm flipH="1" rot="10800000">
            <a:off x="4717857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1"/>
          <p:cNvSpPr/>
          <p:nvPr/>
        </p:nvSpPr>
        <p:spPr>
          <a:xfrm flipH="1" rot="10800000">
            <a:off x="5308050" y="3622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1"/>
          <p:cNvSpPr/>
          <p:nvPr/>
        </p:nvSpPr>
        <p:spPr>
          <a:xfrm flipH="1" rot="10800000">
            <a:off x="6487014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1"/>
          <p:cNvSpPr/>
          <p:nvPr/>
        </p:nvSpPr>
        <p:spPr>
          <a:xfrm flipH="1" rot="10800000">
            <a:off x="707673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1"/>
          <p:cNvSpPr/>
          <p:nvPr/>
        </p:nvSpPr>
        <p:spPr>
          <a:xfrm flipH="1" rot="10800000">
            <a:off x="4128102" y="604044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11"/>
          <p:cNvSpPr/>
          <p:nvPr/>
        </p:nvSpPr>
        <p:spPr>
          <a:xfrm flipH="1" rot="10800000">
            <a:off x="766644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1"/>
          <p:cNvSpPr/>
          <p:nvPr/>
        </p:nvSpPr>
        <p:spPr>
          <a:xfrm flipH="1" rot="10800000">
            <a:off x="825709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1"/>
          <p:cNvSpPr/>
          <p:nvPr/>
        </p:nvSpPr>
        <p:spPr>
          <a:xfrm flipH="1" rot="10800000">
            <a:off x="884863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1"/>
          <p:cNvSpPr txBox="1"/>
          <p:nvPr>
            <p:ph hasCustomPrompt="1" type="title"/>
          </p:nvPr>
        </p:nvSpPr>
        <p:spPr>
          <a:xfrm>
            <a:off x="484325" y="1949750"/>
            <a:ext cx="7953900" cy="10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5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8" name="Google Shape;338;p11"/>
          <p:cNvSpPr txBox="1"/>
          <p:nvPr>
            <p:ph idx="1" type="subTitle"/>
          </p:nvPr>
        </p:nvSpPr>
        <p:spPr>
          <a:xfrm>
            <a:off x="484318" y="2952600"/>
            <a:ext cx="79539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TWO_COLUMNS_1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13"/>
          <p:cNvSpPr/>
          <p:nvPr/>
        </p:nvSpPr>
        <p:spPr>
          <a:xfrm flipH="1" rot="10800000">
            <a:off x="0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13"/>
          <p:cNvSpPr/>
          <p:nvPr/>
        </p:nvSpPr>
        <p:spPr>
          <a:xfrm flipH="1" rot="10800000">
            <a:off x="589715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13"/>
          <p:cNvSpPr/>
          <p:nvPr/>
        </p:nvSpPr>
        <p:spPr>
          <a:xfrm flipH="1" rot="10800000">
            <a:off x="1179430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3"/>
          <p:cNvSpPr/>
          <p:nvPr/>
        </p:nvSpPr>
        <p:spPr>
          <a:xfrm flipH="1" rot="10800000">
            <a:off x="886" y="180737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3"/>
          <p:cNvSpPr/>
          <p:nvPr/>
        </p:nvSpPr>
        <p:spPr>
          <a:xfrm flipH="1" rot="10800000">
            <a:off x="912" y="120519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3"/>
          <p:cNvSpPr/>
          <p:nvPr/>
        </p:nvSpPr>
        <p:spPr>
          <a:xfrm flipH="1" rot="10800000">
            <a:off x="444" y="-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3"/>
          <p:cNvSpPr/>
          <p:nvPr/>
        </p:nvSpPr>
        <p:spPr>
          <a:xfrm flipH="1" rot="10800000">
            <a:off x="590206" y="14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3"/>
          <p:cNvSpPr/>
          <p:nvPr/>
        </p:nvSpPr>
        <p:spPr>
          <a:xfrm flipH="1" rot="10800000">
            <a:off x="1179204" y="1693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3"/>
          <p:cNvSpPr/>
          <p:nvPr/>
        </p:nvSpPr>
        <p:spPr>
          <a:xfrm flipH="1" rot="10800000">
            <a:off x="1179208" y="120349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3"/>
          <p:cNvSpPr/>
          <p:nvPr/>
        </p:nvSpPr>
        <p:spPr>
          <a:xfrm>
            <a:off x="8846692" y="4840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3"/>
          <p:cNvSpPr/>
          <p:nvPr/>
        </p:nvSpPr>
        <p:spPr>
          <a:xfrm>
            <a:off x="7666361" y="4237424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3"/>
          <p:cNvSpPr/>
          <p:nvPr/>
        </p:nvSpPr>
        <p:spPr>
          <a:xfrm>
            <a:off x="8846692" y="363545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3"/>
          <p:cNvSpPr/>
          <p:nvPr/>
        </p:nvSpPr>
        <p:spPr>
          <a:xfrm>
            <a:off x="8255915" y="363404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13"/>
          <p:cNvSpPr/>
          <p:nvPr/>
        </p:nvSpPr>
        <p:spPr>
          <a:xfrm>
            <a:off x="7666361" y="4842351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3"/>
          <p:cNvSpPr/>
          <p:nvPr/>
        </p:nvSpPr>
        <p:spPr>
          <a:xfrm>
            <a:off x="8256995" y="42363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3"/>
          <p:cNvSpPr/>
          <p:nvPr/>
        </p:nvSpPr>
        <p:spPr>
          <a:xfrm>
            <a:off x="8256073" y="48386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3"/>
          <p:cNvSpPr/>
          <p:nvPr/>
        </p:nvSpPr>
        <p:spPr>
          <a:xfrm>
            <a:off x="8846724" y="4237634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13"/>
          <p:cNvSpPr/>
          <p:nvPr/>
        </p:nvSpPr>
        <p:spPr>
          <a:xfrm>
            <a:off x="8848642" y="3033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13"/>
          <p:cNvSpPr txBox="1"/>
          <p:nvPr>
            <p:ph idx="1" type="subTitle"/>
          </p:nvPr>
        </p:nvSpPr>
        <p:spPr>
          <a:xfrm>
            <a:off x="1407681" y="4102075"/>
            <a:ext cx="3075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0" name="Google Shape;360;p13"/>
          <p:cNvSpPr txBox="1"/>
          <p:nvPr>
            <p:ph idx="2" type="subTitle"/>
          </p:nvPr>
        </p:nvSpPr>
        <p:spPr>
          <a:xfrm>
            <a:off x="4661319" y="4104337"/>
            <a:ext cx="3075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1" name="Google Shape;361;p13"/>
          <p:cNvSpPr txBox="1"/>
          <p:nvPr>
            <p:ph hasCustomPrompt="1" type="title"/>
          </p:nvPr>
        </p:nvSpPr>
        <p:spPr>
          <a:xfrm>
            <a:off x="1462581" y="136715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13"/>
          <p:cNvSpPr txBox="1"/>
          <p:nvPr>
            <p:ph hasCustomPrompt="1" idx="3" type="title"/>
          </p:nvPr>
        </p:nvSpPr>
        <p:spPr>
          <a:xfrm>
            <a:off x="4716219" y="136715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3" name="Google Shape;363;p13"/>
          <p:cNvSpPr txBox="1"/>
          <p:nvPr>
            <p:ph hasCustomPrompt="1" idx="4" type="title"/>
          </p:nvPr>
        </p:nvSpPr>
        <p:spPr>
          <a:xfrm>
            <a:off x="1462581" y="2996049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/>
          <p:nvPr>
            <p:ph hasCustomPrompt="1" idx="5" type="title"/>
          </p:nvPr>
        </p:nvSpPr>
        <p:spPr>
          <a:xfrm>
            <a:off x="4716219" y="2998075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5" name="Google Shape;365;p13"/>
          <p:cNvSpPr txBox="1"/>
          <p:nvPr>
            <p:ph idx="6" type="subTitle"/>
          </p:nvPr>
        </p:nvSpPr>
        <p:spPr>
          <a:xfrm>
            <a:off x="1781031" y="2015850"/>
            <a:ext cx="2328300" cy="3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66" name="Google Shape;366;p13"/>
          <p:cNvSpPr txBox="1"/>
          <p:nvPr>
            <p:ph idx="7" type="subTitle"/>
          </p:nvPr>
        </p:nvSpPr>
        <p:spPr>
          <a:xfrm>
            <a:off x="5034669" y="2018575"/>
            <a:ext cx="2328300" cy="3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67" name="Google Shape;367;p13"/>
          <p:cNvSpPr txBox="1"/>
          <p:nvPr>
            <p:ph idx="8" type="subTitle"/>
          </p:nvPr>
        </p:nvSpPr>
        <p:spPr>
          <a:xfrm>
            <a:off x="5034669" y="3643025"/>
            <a:ext cx="2328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68" name="Google Shape;368;p13"/>
          <p:cNvSpPr txBox="1"/>
          <p:nvPr>
            <p:ph idx="9" type="subTitle"/>
          </p:nvPr>
        </p:nvSpPr>
        <p:spPr>
          <a:xfrm>
            <a:off x="1407681" y="2479575"/>
            <a:ext cx="30750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9" name="Google Shape;369;p13"/>
          <p:cNvSpPr txBox="1"/>
          <p:nvPr>
            <p:ph idx="13" type="subTitle"/>
          </p:nvPr>
        </p:nvSpPr>
        <p:spPr>
          <a:xfrm>
            <a:off x="4668369" y="2480138"/>
            <a:ext cx="30609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0" name="Google Shape;370;p13"/>
          <p:cNvSpPr txBox="1"/>
          <p:nvPr>
            <p:ph idx="14" type="subTitle"/>
          </p:nvPr>
        </p:nvSpPr>
        <p:spPr>
          <a:xfrm>
            <a:off x="1781031" y="3640250"/>
            <a:ext cx="2328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71" name="Google Shape;371;p13"/>
          <p:cNvSpPr txBox="1"/>
          <p:nvPr>
            <p:ph idx="15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TWO_COLUMNS_3_1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4"/>
          <p:cNvSpPr/>
          <p:nvPr/>
        </p:nvSpPr>
        <p:spPr>
          <a:xfrm flipH="1" rot="10800000">
            <a:off x="825706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4"/>
          <p:cNvSpPr/>
          <p:nvPr/>
        </p:nvSpPr>
        <p:spPr>
          <a:xfrm flipH="1" rot="10800000">
            <a:off x="59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14"/>
          <p:cNvSpPr/>
          <p:nvPr/>
        </p:nvSpPr>
        <p:spPr>
          <a:xfrm flipH="1" rot="10800000">
            <a:off x="58977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14"/>
          <p:cNvSpPr/>
          <p:nvPr/>
        </p:nvSpPr>
        <p:spPr>
          <a:xfrm flipH="1" rot="10800000">
            <a:off x="884682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14"/>
          <p:cNvSpPr/>
          <p:nvPr/>
        </p:nvSpPr>
        <p:spPr>
          <a:xfrm flipH="1" rot="10800000">
            <a:off x="0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4"/>
          <p:cNvSpPr/>
          <p:nvPr/>
        </p:nvSpPr>
        <p:spPr>
          <a:xfrm flipH="1" rot="10800000">
            <a:off x="590219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4"/>
          <p:cNvSpPr/>
          <p:nvPr/>
        </p:nvSpPr>
        <p:spPr>
          <a:xfrm flipH="1" rot="10800000">
            <a:off x="1179981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4"/>
          <p:cNvSpPr/>
          <p:nvPr/>
        </p:nvSpPr>
        <p:spPr>
          <a:xfrm flipH="1" rot="10800000">
            <a:off x="1768979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4"/>
          <p:cNvSpPr/>
          <p:nvPr/>
        </p:nvSpPr>
        <p:spPr>
          <a:xfrm flipH="1" rot="10800000">
            <a:off x="707673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4"/>
          <p:cNvSpPr/>
          <p:nvPr/>
        </p:nvSpPr>
        <p:spPr>
          <a:xfrm flipH="1" rot="10800000">
            <a:off x="766644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4"/>
          <p:cNvSpPr/>
          <p:nvPr/>
        </p:nvSpPr>
        <p:spPr>
          <a:xfrm flipH="1" rot="10800000">
            <a:off x="825709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4"/>
          <p:cNvSpPr/>
          <p:nvPr/>
        </p:nvSpPr>
        <p:spPr>
          <a:xfrm flipH="1" rot="10800000">
            <a:off x="884863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4"/>
          <p:cNvSpPr txBox="1"/>
          <p:nvPr>
            <p:ph idx="1" type="subTitle"/>
          </p:nvPr>
        </p:nvSpPr>
        <p:spPr>
          <a:xfrm>
            <a:off x="6187303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6" name="Google Shape;386;p14"/>
          <p:cNvSpPr txBox="1"/>
          <p:nvPr>
            <p:ph idx="2" type="subTitle"/>
          </p:nvPr>
        </p:nvSpPr>
        <p:spPr>
          <a:xfrm>
            <a:off x="3622500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7" name="Google Shape;387;p14"/>
          <p:cNvSpPr txBox="1"/>
          <p:nvPr>
            <p:ph idx="3" type="subTitle"/>
          </p:nvPr>
        </p:nvSpPr>
        <p:spPr>
          <a:xfrm>
            <a:off x="1057697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88" name="Google Shape;388;p14"/>
          <p:cNvSpPr txBox="1"/>
          <p:nvPr>
            <p:ph idx="4" type="subTitle"/>
          </p:nvPr>
        </p:nvSpPr>
        <p:spPr>
          <a:xfrm>
            <a:off x="1057697" y="294980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89" name="Google Shape;389;p14"/>
          <p:cNvSpPr txBox="1"/>
          <p:nvPr>
            <p:ph idx="5" type="subTitle"/>
          </p:nvPr>
        </p:nvSpPr>
        <p:spPr>
          <a:xfrm>
            <a:off x="3622500" y="294985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90" name="Google Shape;390;p14"/>
          <p:cNvSpPr txBox="1"/>
          <p:nvPr>
            <p:ph idx="6" type="subTitle"/>
          </p:nvPr>
        </p:nvSpPr>
        <p:spPr>
          <a:xfrm>
            <a:off x="6187303" y="294985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391" name="Google Shape;391;p14"/>
          <p:cNvSpPr/>
          <p:nvPr/>
        </p:nvSpPr>
        <p:spPr>
          <a:xfrm flipH="1" rot="10800000">
            <a:off x="8847312" y="12064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4"/>
          <p:cNvSpPr/>
          <p:nvPr/>
        </p:nvSpPr>
        <p:spPr>
          <a:xfrm flipH="1" rot="10800000">
            <a:off x="589737" y="1207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14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TWO_COLUMNS_2_1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5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15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5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5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5"/>
          <p:cNvSpPr/>
          <p:nvPr/>
        </p:nvSpPr>
        <p:spPr>
          <a:xfrm rot="10800000">
            <a:off x="707940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15"/>
          <p:cNvSpPr/>
          <p:nvPr/>
        </p:nvSpPr>
        <p:spPr>
          <a:xfrm rot="10800000">
            <a:off x="1771869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15"/>
          <p:cNvSpPr/>
          <p:nvPr/>
        </p:nvSpPr>
        <p:spPr>
          <a:xfrm rot="10800000">
            <a:off x="8848577" y="1207138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5"/>
          <p:cNvSpPr/>
          <p:nvPr/>
        </p:nvSpPr>
        <p:spPr>
          <a:xfrm rot="10800000">
            <a:off x="591538" y="1206927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15"/>
          <p:cNvSpPr/>
          <p:nvPr/>
        </p:nvSpPr>
        <p:spPr>
          <a:xfrm rot="10800000">
            <a:off x="1183247" y="120833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15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15"/>
          <p:cNvSpPr/>
          <p:nvPr/>
        </p:nvSpPr>
        <p:spPr>
          <a:xfrm rot="10800000">
            <a:off x="1781" y="180952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15"/>
          <p:cNvSpPr/>
          <p:nvPr/>
        </p:nvSpPr>
        <p:spPr>
          <a:xfrm rot="10800000">
            <a:off x="8258906" y="1809294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15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15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15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p15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15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15"/>
          <p:cNvSpPr/>
          <p:nvPr/>
        </p:nvSpPr>
        <p:spPr>
          <a:xfrm rot="10800000">
            <a:off x="2361591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15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15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15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15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5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15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15"/>
          <p:cNvSpPr txBox="1"/>
          <p:nvPr>
            <p:ph idx="1" type="subTitle"/>
          </p:nvPr>
        </p:nvSpPr>
        <p:spPr>
          <a:xfrm>
            <a:off x="2746782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0" name="Google Shape;420;p15"/>
          <p:cNvSpPr txBox="1"/>
          <p:nvPr>
            <p:ph idx="2" type="subTitle"/>
          </p:nvPr>
        </p:nvSpPr>
        <p:spPr>
          <a:xfrm>
            <a:off x="769750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1" name="Google Shape;421;p15"/>
          <p:cNvSpPr txBox="1"/>
          <p:nvPr>
            <p:ph idx="3" type="subTitle"/>
          </p:nvPr>
        </p:nvSpPr>
        <p:spPr>
          <a:xfrm>
            <a:off x="4723813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2" name="Google Shape;422;p15"/>
          <p:cNvSpPr txBox="1"/>
          <p:nvPr>
            <p:ph idx="4" type="subTitle"/>
          </p:nvPr>
        </p:nvSpPr>
        <p:spPr>
          <a:xfrm>
            <a:off x="6700845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23" name="Google Shape;423;p15"/>
          <p:cNvSpPr txBox="1"/>
          <p:nvPr>
            <p:ph idx="5" type="subTitle"/>
          </p:nvPr>
        </p:nvSpPr>
        <p:spPr>
          <a:xfrm>
            <a:off x="769762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4" name="Google Shape;424;p15"/>
          <p:cNvSpPr txBox="1"/>
          <p:nvPr>
            <p:ph idx="6" type="subTitle"/>
          </p:nvPr>
        </p:nvSpPr>
        <p:spPr>
          <a:xfrm>
            <a:off x="2746787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5" name="Google Shape;425;p15"/>
          <p:cNvSpPr txBox="1"/>
          <p:nvPr>
            <p:ph idx="7" type="subTitle"/>
          </p:nvPr>
        </p:nvSpPr>
        <p:spPr>
          <a:xfrm>
            <a:off x="6700838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6" name="Google Shape;426;p15"/>
          <p:cNvSpPr txBox="1"/>
          <p:nvPr>
            <p:ph idx="8" type="subTitle"/>
          </p:nvPr>
        </p:nvSpPr>
        <p:spPr>
          <a:xfrm>
            <a:off x="4723813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7" name="Google Shape;427;p15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TWO_COLUMNS_2_1_1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16"/>
          <p:cNvSpPr txBox="1"/>
          <p:nvPr>
            <p:ph idx="1" type="subTitle"/>
          </p:nvPr>
        </p:nvSpPr>
        <p:spPr>
          <a:xfrm>
            <a:off x="1900403" y="1421044"/>
            <a:ext cx="2088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0" name="Google Shape;430;p16"/>
          <p:cNvSpPr txBox="1"/>
          <p:nvPr>
            <p:ph idx="2" type="subTitle"/>
          </p:nvPr>
        </p:nvSpPr>
        <p:spPr>
          <a:xfrm>
            <a:off x="1994903" y="2886851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1" name="Google Shape;431;p16"/>
          <p:cNvSpPr txBox="1"/>
          <p:nvPr>
            <p:ph idx="3" type="subTitle"/>
          </p:nvPr>
        </p:nvSpPr>
        <p:spPr>
          <a:xfrm>
            <a:off x="5127397" y="2886851"/>
            <a:ext cx="2088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2" name="Google Shape;432;p16"/>
          <p:cNvSpPr txBox="1"/>
          <p:nvPr>
            <p:ph idx="4" type="subTitle"/>
          </p:nvPr>
        </p:nvSpPr>
        <p:spPr>
          <a:xfrm>
            <a:off x="5099197" y="1421044"/>
            <a:ext cx="21444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433" name="Google Shape;433;p16"/>
          <p:cNvSpPr txBox="1"/>
          <p:nvPr>
            <p:ph idx="5" type="subTitle"/>
          </p:nvPr>
        </p:nvSpPr>
        <p:spPr>
          <a:xfrm>
            <a:off x="1900403" y="3292450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4" name="Google Shape;434;p16"/>
          <p:cNvSpPr txBox="1"/>
          <p:nvPr>
            <p:ph idx="6" type="subTitle"/>
          </p:nvPr>
        </p:nvSpPr>
        <p:spPr>
          <a:xfrm>
            <a:off x="1900403" y="1826519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5" name="Google Shape;435;p16"/>
          <p:cNvSpPr txBox="1"/>
          <p:nvPr>
            <p:ph idx="7" type="subTitle"/>
          </p:nvPr>
        </p:nvSpPr>
        <p:spPr>
          <a:xfrm>
            <a:off x="5127397" y="1826519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6" name="Google Shape;436;p16"/>
          <p:cNvSpPr txBox="1"/>
          <p:nvPr>
            <p:ph idx="8" type="subTitle"/>
          </p:nvPr>
        </p:nvSpPr>
        <p:spPr>
          <a:xfrm>
            <a:off x="5127397" y="3292450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7" name="Google Shape;437;p16"/>
          <p:cNvSpPr/>
          <p:nvPr/>
        </p:nvSpPr>
        <p:spPr>
          <a:xfrm flipH="1">
            <a:off x="5899913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16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16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16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16"/>
          <p:cNvSpPr/>
          <p:nvPr/>
        </p:nvSpPr>
        <p:spPr>
          <a:xfrm flipH="1">
            <a:off x="5310198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16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16"/>
          <p:cNvSpPr/>
          <p:nvPr/>
        </p:nvSpPr>
        <p:spPr>
          <a:xfrm flipH="1">
            <a:off x="177184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16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16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16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16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16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16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16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16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16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16"/>
          <p:cNvSpPr/>
          <p:nvPr/>
        </p:nvSpPr>
        <p:spPr>
          <a:xfrm flipH="1">
            <a:off x="1183064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16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16"/>
          <p:cNvSpPr/>
          <p:nvPr/>
        </p:nvSpPr>
        <p:spPr>
          <a:xfrm flipH="1">
            <a:off x="592413" y="4239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16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TITLE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17"/>
          <p:cNvSpPr/>
          <p:nvPr/>
        </p:nvSpPr>
        <p:spPr>
          <a:xfrm flipH="1" rot="10800000">
            <a:off x="8257042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17"/>
          <p:cNvSpPr/>
          <p:nvPr/>
        </p:nvSpPr>
        <p:spPr>
          <a:xfrm flipH="1" rot="10800000">
            <a:off x="34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17"/>
          <p:cNvSpPr/>
          <p:nvPr/>
        </p:nvSpPr>
        <p:spPr>
          <a:xfrm flipH="1" rot="10800000">
            <a:off x="58975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17"/>
          <p:cNvSpPr/>
          <p:nvPr/>
        </p:nvSpPr>
        <p:spPr>
          <a:xfrm flipH="1" rot="10800000">
            <a:off x="117946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17"/>
          <p:cNvSpPr/>
          <p:nvPr/>
        </p:nvSpPr>
        <p:spPr>
          <a:xfrm flipH="1" rot="10800000">
            <a:off x="34" y="1207138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17"/>
          <p:cNvSpPr/>
          <p:nvPr/>
        </p:nvSpPr>
        <p:spPr>
          <a:xfrm flipH="1" rot="10800000">
            <a:off x="8846799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17"/>
          <p:cNvSpPr/>
          <p:nvPr/>
        </p:nvSpPr>
        <p:spPr>
          <a:xfrm flipH="1" rot="10800000">
            <a:off x="590662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17"/>
          <p:cNvSpPr/>
          <p:nvPr/>
        </p:nvSpPr>
        <p:spPr>
          <a:xfrm flipH="1" rot="10800000">
            <a:off x="-2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17"/>
          <p:cNvSpPr/>
          <p:nvPr/>
        </p:nvSpPr>
        <p:spPr>
          <a:xfrm flipH="1" rot="10800000">
            <a:off x="590194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17"/>
          <p:cNvSpPr/>
          <p:nvPr/>
        </p:nvSpPr>
        <p:spPr>
          <a:xfrm flipH="1" rot="10800000">
            <a:off x="1179956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17"/>
          <p:cNvSpPr/>
          <p:nvPr/>
        </p:nvSpPr>
        <p:spPr>
          <a:xfrm flipH="1" rot="10800000">
            <a:off x="1768954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17"/>
          <p:cNvSpPr/>
          <p:nvPr/>
        </p:nvSpPr>
        <p:spPr>
          <a:xfrm flipH="1" rot="10800000">
            <a:off x="7076711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7"/>
          <p:cNvSpPr/>
          <p:nvPr/>
        </p:nvSpPr>
        <p:spPr>
          <a:xfrm flipH="1" rot="10800000">
            <a:off x="7667345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17"/>
          <p:cNvSpPr/>
          <p:nvPr/>
        </p:nvSpPr>
        <p:spPr>
          <a:xfrm flipH="1" rot="10800000">
            <a:off x="7666423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17"/>
          <p:cNvSpPr/>
          <p:nvPr/>
        </p:nvSpPr>
        <p:spPr>
          <a:xfrm flipH="1" rot="10800000">
            <a:off x="8257074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17"/>
          <p:cNvSpPr/>
          <p:nvPr/>
        </p:nvSpPr>
        <p:spPr>
          <a:xfrm flipH="1" rot="10800000">
            <a:off x="884860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17"/>
          <p:cNvSpPr/>
          <p:nvPr/>
        </p:nvSpPr>
        <p:spPr>
          <a:xfrm flipH="1" rot="10800000">
            <a:off x="884780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17"/>
          <p:cNvSpPr txBox="1"/>
          <p:nvPr>
            <p:ph type="title"/>
          </p:nvPr>
        </p:nvSpPr>
        <p:spPr>
          <a:xfrm>
            <a:off x="2102668" y="18200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6" name="Google Shape;476;p17"/>
          <p:cNvSpPr txBox="1"/>
          <p:nvPr>
            <p:ph idx="1" type="subTitle"/>
          </p:nvPr>
        </p:nvSpPr>
        <p:spPr>
          <a:xfrm>
            <a:off x="2102668" y="2272050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17"/>
          <p:cNvSpPr txBox="1"/>
          <p:nvPr>
            <p:ph idx="2" type="title"/>
          </p:nvPr>
        </p:nvSpPr>
        <p:spPr>
          <a:xfrm>
            <a:off x="2102668" y="33929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8" name="Google Shape;478;p17"/>
          <p:cNvSpPr txBox="1"/>
          <p:nvPr>
            <p:ph idx="3" type="subTitle"/>
          </p:nvPr>
        </p:nvSpPr>
        <p:spPr>
          <a:xfrm>
            <a:off x="2102668" y="3845075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9" name="Google Shape;479;p17"/>
          <p:cNvSpPr txBox="1"/>
          <p:nvPr>
            <p:ph idx="4" type="title"/>
          </p:nvPr>
        </p:nvSpPr>
        <p:spPr>
          <a:xfrm>
            <a:off x="5809669" y="18200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0" name="Google Shape;480;p17"/>
          <p:cNvSpPr txBox="1"/>
          <p:nvPr>
            <p:ph idx="5" type="subTitle"/>
          </p:nvPr>
        </p:nvSpPr>
        <p:spPr>
          <a:xfrm>
            <a:off x="5809671" y="2272050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1" name="Google Shape;481;p17"/>
          <p:cNvSpPr txBox="1"/>
          <p:nvPr>
            <p:ph idx="6" type="title"/>
          </p:nvPr>
        </p:nvSpPr>
        <p:spPr>
          <a:xfrm>
            <a:off x="5809669" y="33929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2" name="Google Shape;482;p17"/>
          <p:cNvSpPr txBox="1"/>
          <p:nvPr>
            <p:ph idx="7" type="subTitle"/>
          </p:nvPr>
        </p:nvSpPr>
        <p:spPr>
          <a:xfrm>
            <a:off x="5809671" y="3845075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3" name="Google Shape;483;p17"/>
          <p:cNvSpPr txBox="1"/>
          <p:nvPr>
            <p:ph idx="8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ONE_COLUMN_TEXT_2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8"/>
          <p:cNvSpPr/>
          <p:nvPr/>
        </p:nvSpPr>
        <p:spPr>
          <a:xfrm rot="-5400000">
            <a:off x="5775839" y="4840803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18"/>
          <p:cNvSpPr/>
          <p:nvPr/>
        </p:nvSpPr>
        <p:spPr>
          <a:xfrm rot="-5400000">
            <a:off x="5173226" y="425065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18"/>
          <p:cNvSpPr/>
          <p:nvPr/>
        </p:nvSpPr>
        <p:spPr>
          <a:xfrm rot="-5400000">
            <a:off x="1868926" y="483961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18"/>
          <p:cNvSpPr/>
          <p:nvPr/>
        </p:nvSpPr>
        <p:spPr>
          <a:xfrm rot="-5400000">
            <a:off x="5173222" y="4840802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18"/>
          <p:cNvSpPr/>
          <p:nvPr/>
        </p:nvSpPr>
        <p:spPr>
          <a:xfrm rot="-5400000">
            <a:off x="2469828" y="4840020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18"/>
          <p:cNvSpPr/>
          <p:nvPr/>
        </p:nvSpPr>
        <p:spPr>
          <a:xfrm rot="-5400000">
            <a:off x="2470296" y="4250316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18"/>
          <p:cNvSpPr/>
          <p:nvPr/>
        </p:nvSpPr>
        <p:spPr>
          <a:xfrm rot="-5400000">
            <a:off x="1868979" y="424989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18"/>
          <p:cNvSpPr/>
          <p:nvPr/>
        </p:nvSpPr>
        <p:spPr>
          <a:xfrm rot="-5400000">
            <a:off x="1268014" y="4841643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18"/>
          <p:cNvSpPr/>
          <p:nvPr/>
        </p:nvSpPr>
        <p:spPr>
          <a:xfrm rot="-5400000">
            <a:off x="6378814" y="48407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18"/>
          <p:cNvSpPr/>
          <p:nvPr/>
        </p:nvSpPr>
        <p:spPr>
          <a:xfrm rot="-5400000">
            <a:off x="6378814" y="425107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18"/>
          <p:cNvSpPr/>
          <p:nvPr/>
        </p:nvSpPr>
        <p:spPr>
          <a:xfrm rot="-5400000">
            <a:off x="3072803" y="484000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18"/>
          <p:cNvSpPr/>
          <p:nvPr/>
        </p:nvSpPr>
        <p:spPr>
          <a:xfrm rot="-5400000">
            <a:off x="6981789" y="48407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18"/>
          <p:cNvSpPr/>
          <p:nvPr/>
        </p:nvSpPr>
        <p:spPr>
          <a:xfrm rot="-5400000">
            <a:off x="6981789" y="425107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18"/>
          <p:cNvSpPr/>
          <p:nvPr/>
        </p:nvSpPr>
        <p:spPr>
          <a:xfrm rot="-5400000">
            <a:off x="3675778" y="484000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8"/>
          <p:cNvSpPr/>
          <p:nvPr/>
        </p:nvSpPr>
        <p:spPr>
          <a:xfrm rot="-5400000">
            <a:off x="7584764" y="4840803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18"/>
          <p:cNvSpPr/>
          <p:nvPr/>
        </p:nvSpPr>
        <p:spPr>
          <a:xfrm rot="-5400000">
            <a:off x="3070721" y="425079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18"/>
          <p:cNvSpPr txBox="1"/>
          <p:nvPr>
            <p:ph idx="1" type="subTitle"/>
          </p:nvPr>
        </p:nvSpPr>
        <p:spPr>
          <a:xfrm>
            <a:off x="5081356" y="2439000"/>
            <a:ext cx="2784000" cy="10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2" name="Google Shape;502;p18"/>
          <p:cNvSpPr txBox="1"/>
          <p:nvPr>
            <p:ph idx="2" type="subTitle"/>
          </p:nvPr>
        </p:nvSpPr>
        <p:spPr>
          <a:xfrm>
            <a:off x="1278644" y="2439000"/>
            <a:ext cx="2784000" cy="10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3" name="Google Shape;503;p18"/>
          <p:cNvSpPr txBox="1"/>
          <p:nvPr>
            <p:ph type="ctrTitle"/>
          </p:nvPr>
        </p:nvSpPr>
        <p:spPr>
          <a:xfrm>
            <a:off x="1180994" y="3616625"/>
            <a:ext cx="2979300" cy="3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504" name="Google Shape;504;p18"/>
          <p:cNvSpPr txBox="1"/>
          <p:nvPr>
            <p:ph idx="3" type="ctrTitle"/>
          </p:nvPr>
        </p:nvSpPr>
        <p:spPr>
          <a:xfrm>
            <a:off x="4983706" y="3616842"/>
            <a:ext cx="2979300" cy="3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505" name="Google Shape;505;p18"/>
          <p:cNvSpPr txBox="1"/>
          <p:nvPr>
            <p:ph idx="4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ONE_COLUMN_TEXT_1_1_2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9"/>
          <p:cNvSpPr/>
          <p:nvPr/>
        </p:nvSpPr>
        <p:spPr>
          <a:xfrm flipH="1">
            <a:off x="8848650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19"/>
          <p:cNvSpPr/>
          <p:nvPr/>
        </p:nvSpPr>
        <p:spPr>
          <a:xfrm flipH="1">
            <a:off x="8258903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19"/>
          <p:cNvSpPr/>
          <p:nvPr/>
        </p:nvSpPr>
        <p:spPr>
          <a:xfrm flipH="1">
            <a:off x="7669188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19"/>
          <p:cNvSpPr/>
          <p:nvPr/>
        </p:nvSpPr>
        <p:spPr>
          <a:xfrm flipH="1">
            <a:off x="8848650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19"/>
          <p:cNvSpPr/>
          <p:nvPr/>
        </p:nvSpPr>
        <p:spPr>
          <a:xfrm flipH="1">
            <a:off x="8848103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19"/>
          <p:cNvSpPr/>
          <p:nvPr/>
        </p:nvSpPr>
        <p:spPr>
          <a:xfrm flipH="1">
            <a:off x="8258846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19"/>
          <p:cNvSpPr/>
          <p:nvPr/>
        </p:nvSpPr>
        <p:spPr>
          <a:xfrm flipH="1">
            <a:off x="7669084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19"/>
          <p:cNvSpPr/>
          <p:nvPr/>
        </p:nvSpPr>
        <p:spPr>
          <a:xfrm flipH="1">
            <a:off x="8847991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19"/>
          <p:cNvSpPr/>
          <p:nvPr/>
        </p:nvSpPr>
        <p:spPr>
          <a:xfrm flipH="1">
            <a:off x="8258733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19"/>
          <p:cNvSpPr/>
          <p:nvPr/>
        </p:nvSpPr>
        <p:spPr>
          <a:xfrm flipH="1">
            <a:off x="7668397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19"/>
          <p:cNvSpPr/>
          <p:nvPr/>
        </p:nvSpPr>
        <p:spPr>
          <a:xfrm flipH="1">
            <a:off x="8847991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19"/>
          <p:cNvSpPr/>
          <p:nvPr/>
        </p:nvSpPr>
        <p:spPr>
          <a:xfrm flipH="1">
            <a:off x="8258733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19"/>
          <p:cNvSpPr/>
          <p:nvPr/>
        </p:nvSpPr>
        <p:spPr>
          <a:xfrm flipH="1">
            <a:off x="7668972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19"/>
          <p:cNvSpPr/>
          <p:nvPr/>
        </p:nvSpPr>
        <p:spPr>
          <a:xfrm flipH="1">
            <a:off x="590578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19"/>
          <p:cNvSpPr/>
          <p:nvPr/>
        </p:nvSpPr>
        <p:spPr>
          <a:xfrm flipH="1">
            <a:off x="863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9"/>
          <p:cNvSpPr/>
          <p:nvPr/>
        </p:nvSpPr>
        <p:spPr>
          <a:xfrm flipH="1">
            <a:off x="125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19"/>
          <p:cNvSpPr/>
          <p:nvPr/>
        </p:nvSpPr>
        <p:spPr>
          <a:xfrm flipH="1">
            <a:off x="1179778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19"/>
          <p:cNvSpPr/>
          <p:nvPr/>
        </p:nvSpPr>
        <p:spPr>
          <a:xfrm flipH="1">
            <a:off x="590521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19"/>
          <p:cNvSpPr/>
          <p:nvPr/>
        </p:nvSpPr>
        <p:spPr>
          <a:xfrm flipH="1">
            <a:off x="759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19"/>
          <p:cNvSpPr/>
          <p:nvPr/>
        </p:nvSpPr>
        <p:spPr>
          <a:xfrm flipH="1">
            <a:off x="1179666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19"/>
          <p:cNvSpPr/>
          <p:nvPr/>
        </p:nvSpPr>
        <p:spPr>
          <a:xfrm flipH="1">
            <a:off x="590408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19"/>
          <p:cNvSpPr/>
          <p:nvPr/>
        </p:nvSpPr>
        <p:spPr>
          <a:xfrm flipH="1">
            <a:off x="72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19"/>
          <p:cNvSpPr/>
          <p:nvPr/>
        </p:nvSpPr>
        <p:spPr>
          <a:xfrm flipH="1">
            <a:off x="1179666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19"/>
          <p:cNvSpPr/>
          <p:nvPr/>
        </p:nvSpPr>
        <p:spPr>
          <a:xfrm flipH="1">
            <a:off x="590408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19"/>
          <p:cNvSpPr/>
          <p:nvPr/>
        </p:nvSpPr>
        <p:spPr>
          <a:xfrm flipH="1">
            <a:off x="647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19"/>
          <p:cNvSpPr txBox="1"/>
          <p:nvPr>
            <p:ph idx="1" type="subTitle"/>
          </p:nvPr>
        </p:nvSpPr>
        <p:spPr>
          <a:xfrm>
            <a:off x="2636825" y="3379150"/>
            <a:ext cx="3870300" cy="9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33" name="Google Shape;533;p19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ONE_COLUMN_TEXT_1_1_1_1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20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0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0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0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0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0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0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0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0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0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0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0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0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0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0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0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0"/>
          <p:cNvSpPr/>
          <p:nvPr/>
        </p:nvSpPr>
        <p:spPr>
          <a:xfrm rot="10800000">
            <a:off x="592018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0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/>
          <p:nvPr/>
        </p:nvSpPr>
        <p:spPr>
          <a:xfrm flipH="1">
            <a:off x="5899913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3"/>
          <p:cNvSpPr/>
          <p:nvPr/>
        </p:nvSpPr>
        <p:spPr>
          <a:xfrm flipH="1">
            <a:off x="5310198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3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"/>
          <p:cNvSpPr/>
          <p:nvPr/>
        </p:nvSpPr>
        <p:spPr>
          <a:xfrm flipH="1">
            <a:off x="177184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3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3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3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3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3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3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3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"/>
          <p:cNvSpPr/>
          <p:nvPr/>
        </p:nvSpPr>
        <p:spPr>
          <a:xfrm flipH="1">
            <a:off x="1183064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3"/>
          <p:cNvSpPr/>
          <p:nvPr/>
        </p:nvSpPr>
        <p:spPr>
          <a:xfrm flipH="1">
            <a:off x="592413" y="4239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3"/>
          <p:cNvSpPr txBox="1"/>
          <p:nvPr>
            <p:ph type="title"/>
          </p:nvPr>
        </p:nvSpPr>
        <p:spPr>
          <a:xfrm>
            <a:off x="1207825" y="3983254"/>
            <a:ext cx="6700500" cy="6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8" name="Google Shape;78;p3"/>
          <p:cNvSpPr txBox="1"/>
          <p:nvPr>
            <p:ph hasCustomPrompt="1" idx="2" type="title"/>
          </p:nvPr>
        </p:nvSpPr>
        <p:spPr>
          <a:xfrm>
            <a:off x="3722450" y="526575"/>
            <a:ext cx="1699200" cy="31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ONE_COLUMN_TEXT_1_1_1_1_1"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1"/>
          <p:cNvSpPr/>
          <p:nvPr/>
        </p:nvSpPr>
        <p:spPr>
          <a:xfrm flipH="1">
            <a:off x="6489629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1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1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1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1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1"/>
          <p:cNvSpPr/>
          <p:nvPr/>
        </p:nvSpPr>
        <p:spPr>
          <a:xfrm flipH="1">
            <a:off x="2951306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1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1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1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1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1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1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1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1"/>
          <p:cNvSpPr/>
          <p:nvPr/>
        </p:nvSpPr>
        <p:spPr>
          <a:xfrm flipH="1">
            <a:off x="3541462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1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1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1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1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ONE_COLUMN_TEXT_1_1_1_1_1_1"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2"/>
          <p:cNvSpPr/>
          <p:nvPr/>
        </p:nvSpPr>
        <p:spPr>
          <a:xfrm flipH="1" rot="5400000">
            <a:off x="3815" y="2417251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2"/>
          <p:cNvSpPr/>
          <p:nvPr/>
        </p:nvSpPr>
        <p:spPr>
          <a:xfrm flipH="1" rot="5400000">
            <a:off x="3815" y="1812214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2"/>
          <p:cNvSpPr/>
          <p:nvPr/>
        </p:nvSpPr>
        <p:spPr>
          <a:xfrm flipH="1" rot="5400000">
            <a:off x="622100" y="4837006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2"/>
          <p:cNvSpPr/>
          <p:nvPr/>
        </p:nvSpPr>
        <p:spPr>
          <a:xfrm flipH="1" rot="5400000">
            <a:off x="622084" y="423195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2"/>
          <p:cNvSpPr/>
          <p:nvPr/>
        </p:nvSpPr>
        <p:spPr>
          <a:xfrm flipH="1" rot="5400000">
            <a:off x="622084" y="362691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2"/>
          <p:cNvSpPr/>
          <p:nvPr/>
        </p:nvSpPr>
        <p:spPr>
          <a:xfrm flipH="1" rot="5400000">
            <a:off x="622084" y="302188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2"/>
          <p:cNvSpPr/>
          <p:nvPr/>
        </p:nvSpPr>
        <p:spPr>
          <a:xfrm flipH="1" rot="5400000">
            <a:off x="1240369" y="4837445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2"/>
          <p:cNvSpPr/>
          <p:nvPr/>
        </p:nvSpPr>
        <p:spPr>
          <a:xfrm flipH="1" rot="5400000">
            <a:off x="1858623" y="4836991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2"/>
          <p:cNvSpPr/>
          <p:nvPr/>
        </p:nvSpPr>
        <p:spPr>
          <a:xfrm flipH="1" rot="5400000">
            <a:off x="2476878" y="4837445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2"/>
          <p:cNvSpPr/>
          <p:nvPr/>
        </p:nvSpPr>
        <p:spPr>
          <a:xfrm flipH="1" rot="5400000">
            <a:off x="1859101" y="4231523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2"/>
          <p:cNvSpPr/>
          <p:nvPr/>
        </p:nvSpPr>
        <p:spPr>
          <a:xfrm flipH="1" rot="5400000">
            <a:off x="1240845" y="4231935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2"/>
          <p:cNvSpPr/>
          <p:nvPr/>
        </p:nvSpPr>
        <p:spPr>
          <a:xfrm flipH="1" rot="5400000">
            <a:off x="3384" y="483705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2"/>
          <p:cNvSpPr/>
          <p:nvPr/>
        </p:nvSpPr>
        <p:spPr>
          <a:xfrm flipH="1" rot="5400000">
            <a:off x="4333" y="423241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2"/>
          <p:cNvSpPr/>
          <p:nvPr/>
        </p:nvSpPr>
        <p:spPr>
          <a:xfrm flipH="1" rot="5400000">
            <a:off x="4335" y="362734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2"/>
          <p:cNvSpPr/>
          <p:nvPr/>
        </p:nvSpPr>
        <p:spPr>
          <a:xfrm flipH="1" rot="5400000">
            <a:off x="5578" y="302253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2"/>
          <p:cNvSpPr/>
          <p:nvPr/>
        </p:nvSpPr>
        <p:spPr>
          <a:xfrm flipH="1" rot="5400000">
            <a:off x="5570" y="120715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2"/>
          <p:cNvSpPr/>
          <p:nvPr/>
        </p:nvSpPr>
        <p:spPr>
          <a:xfrm rot="-5400000">
            <a:off x="8837494" y="302190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2"/>
          <p:cNvSpPr/>
          <p:nvPr/>
        </p:nvSpPr>
        <p:spPr>
          <a:xfrm rot="-5400000">
            <a:off x="8837494" y="120676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2"/>
          <p:cNvSpPr/>
          <p:nvPr/>
        </p:nvSpPr>
        <p:spPr>
          <a:xfrm rot="-5400000">
            <a:off x="8837494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2"/>
          <p:cNvSpPr/>
          <p:nvPr/>
        </p:nvSpPr>
        <p:spPr>
          <a:xfrm rot="-5400000">
            <a:off x="8837490" y="24172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2"/>
          <p:cNvSpPr/>
          <p:nvPr/>
        </p:nvSpPr>
        <p:spPr>
          <a:xfrm rot="-5400000">
            <a:off x="8837548" y="60172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2"/>
          <p:cNvSpPr/>
          <p:nvPr/>
        </p:nvSpPr>
        <p:spPr>
          <a:xfrm rot="-5400000">
            <a:off x="8220972" y="120884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2"/>
          <p:cNvSpPr/>
          <p:nvPr/>
        </p:nvSpPr>
        <p:spPr>
          <a:xfrm rot="-5400000">
            <a:off x="8220549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2"/>
          <p:cNvSpPr/>
          <p:nvPr/>
        </p:nvSpPr>
        <p:spPr>
          <a:xfrm rot="-5400000">
            <a:off x="7603603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2"/>
          <p:cNvSpPr/>
          <p:nvPr/>
        </p:nvSpPr>
        <p:spPr>
          <a:xfrm rot="-5400000">
            <a:off x="8220973" y="60252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2"/>
          <p:cNvSpPr/>
          <p:nvPr/>
        </p:nvSpPr>
        <p:spPr>
          <a:xfrm rot="-5400000">
            <a:off x="8837490" y="181222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2"/>
          <p:cNvSpPr/>
          <p:nvPr/>
        </p:nvSpPr>
        <p:spPr>
          <a:xfrm rot="-5400000">
            <a:off x="8220977" y="181470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2"/>
          <p:cNvSpPr/>
          <p:nvPr/>
        </p:nvSpPr>
        <p:spPr>
          <a:xfrm rot="-5400000">
            <a:off x="6986678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2"/>
          <p:cNvSpPr/>
          <p:nvPr/>
        </p:nvSpPr>
        <p:spPr>
          <a:xfrm rot="-5400000">
            <a:off x="7604399" y="60173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2"/>
          <p:cNvSpPr/>
          <p:nvPr/>
        </p:nvSpPr>
        <p:spPr>
          <a:xfrm rot="-5400000">
            <a:off x="8220990" y="24205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2"/>
          <p:cNvSpPr/>
          <p:nvPr/>
        </p:nvSpPr>
        <p:spPr>
          <a:xfrm rot="-5400000">
            <a:off x="7604872" y="120719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2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TITLE_AND_TWO_COLUMNS_1_1_2_1"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23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7" name="Google Shape;607;p23"/>
          <p:cNvSpPr/>
          <p:nvPr/>
        </p:nvSpPr>
        <p:spPr>
          <a:xfrm rot="5400000">
            <a:off x="7815" y="2417277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3"/>
          <p:cNvSpPr/>
          <p:nvPr/>
        </p:nvSpPr>
        <p:spPr>
          <a:xfrm rot="5400000">
            <a:off x="7815" y="302231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3"/>
          <p:cNvSpPr/>
          <p:nvPr/>
        </p:nvSpPr>
        <p:spPr>
          <a:xfrm rot="5400000">
            <a:off x="626108" y="-3369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3"/>
          <p:cNvSpPr/>
          <p:nvPr/>
        </p:nvSpPr>
        <p:spPr>
          <a:xfrm rot="5400000">
            <a:off x="626092" y="601687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3"/>
          <p:cNvSpPr/>
          <p:nvPr/>
        </p:nvSpPr>
        <p:spPr>
          <a:xfrm rot="5400000">
            <a:off x="626092" y="181176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3"/>
          <p:cNvSpPr/>
          <p:nvPr/>
        </p:nvSpPr>
        <p:spPr>
          <a:xfrm rot="5400000">
            <a:off x="626092" y="362691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3"/>
          <p:cNvSpPr/>
          <p:nvPr/>
        </p:nvSpPr>
        <p:spPr>
          <a:xfrm rot="5400000">
            <a:off x="626092" y="48370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3"/>
          <p:cNvSpPr/>
          <p:nvPr/>
        </p:nvSpPr>
        <p:spPr>
          <a:xfrm rot="5400000">
            <a:off x="1244385" y="-2929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3"/>
          <p:cNvSpPr/>
          <p:nvPr/>
        </p:nvSpPr>
        <p:spPr>
          <a:xfrm rot="5400000">
            <a:off x="7384" y="-341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3"/>
          <p:cNvSpPr/>
          <p:nvPr/>
        </p:nvSpPr>
        <p:spPr>
          <a:xfrm rot="5400000">
            <a:off x="8333" y="6020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3"/>
          <p:cNvSpPr/>
          <p:nvPr/>
        </p:nvSpPr>
        <p:spPr>
          <a:xfrm rot="5400000">
            <a:off x="8335" y="120717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3"/>
          <p:cNvSpPr/>
          <p:nvPr/>
        </p:nvSpPr>
        <p:spPr>
          <a:xfrm rot="5400000">
            <a:off x="9578" y="181195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3"/>
          <p:cNvSpPr/>
          <p:nvPr/>
        </p:nvSpPr>
        <p:spPr>
          <a:xfrm rot="5400000">
            <a:off x="626096" y="241724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3"/>
          <p:cNvSpPr/>
          <p:nvPr/>
        </p:nvSpPr>
        <p:spPr>
          <a:xfrm rot="5400000">
            <a:off x="9570" y="362735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3"/>
          <p:cNvSpPr/>
          <p:nvPr/>
        </p:nvSpPr>
        <p:spPr>
          <a:xfrm rot="5400000">
            <a:off x="10077" y="423238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3"/>
          <p:cNvSpPr/>
          <p:nvPr/>
        </p:nvSpPr>
        <p:spPr>
          <a:xfrm rot="5400000">
            <a:off x="9570" y="4837466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3"/>
          <p:cNvSpPr/>
          <p:nvPr/>
        </p:nvSpPr>
        <p:spPr>
          <a:xfrm rot="5400000">
            <a:off x="626038" y="4231961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3"/>
          <p:cNvSpPr/>
          <p:nvPr/>
        </p:nvSpPr>
        <p:spPr>
          <a:xfrm rot="5400000">
            <a:off x="1242624" y="18119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3"/>
          <p:cNvSpPr/>
          <p:nvPr/>
        </p:nvSpPr>
        <p:spPr>
          <a:xfrm rot="-5400000">
            <a:off x="7598616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3"/>
          <p:cNvSpPr/>
          <p:nvPr/>
        </p:nvSpPr>
        <p:spPr>
          <a:xfrm rot="-5400000">
            <a:off x="6980372" y="483748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3"/>
          <p:cNvSpPr/>
          <p:nvPr/>
        </p:nvSpPr>
        <p:spPr>
          <a:xfrm rot="-5400000">
            <a:off x="7596910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3"/>
          <p:cNvSpPr/>
          <p:nvPr/>
        </p:nvSpPr>
        <p:spPr>
          <a:xfrm rot="-5400000">
            <a:off x="8216821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3"/>
          <p:cNvSpPr/>
          <p:nvPr/>
        </p:nvSpPr>
        <p:spPr>
          <a:xfrm rot="-5400000">
            <a:off x="8217252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3"/>
          <p:cNvSpPr/>
          <p:nvPr/>
        </p:nvSpPr>
        <p:spPr>
          <a:xfrm rot="-5400000">
            <a:off x="8217290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3"/>
          <p:cNvSpPr/>
          <p:nvPr/>
        </p:nvSpPr>
        <p:spPr>
          <a:xfrm rot="-5400000">
            <a:off x="8217288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3"/>
          <p:cNvSpPr/>
          <p:nvPr/>
        </p:nvSpPr>
        <p:spPr>
          <a:xfrm rot="-5400000">
            <a:off x="8215057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3"/>
          <p:cNvSpPr/>
          <p:nvPr/>
        </p:nvSpPr>
        <p:spPr>
          <a:xfrm rot="-5400000">
            <a:off x="8215066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3"/>
          <p:cNvSpPr/>
          <p:nvPr/>
        </p:nvSpPr>
        <p:spPr>
          <a:xfrm rot="-5400000">
            <a:off x="8215546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3"/>
          <p:cNvSpPr/>
          <p:nvPr/>
        </p:nvSpPr>
        <p:spPr>
          <a:xfrm rot="-5400000">
            <a:off x="8215066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3"/>
          <p:cNvSpPr/>
          <p:nvPr/>
        </p:nvSpPr>
        <p:spPr>
          <a:xfrm rot="5400000">
            <a:off x="1243048" y="48370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3"/>
          <p:cNvSpPr/>
          <p:nvPr/>
        </p:nvSpPr>
        <p:spPr>
          <a:xfrm rot="-5400000">
            <a:off x="8837214" y="241723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3"/>
          <p:cNvSpPr/>
          <p:nvPr/>
        </p:nvSpPr>
        <p:spPr>
          <a:xfrm rot="-5400000">
            <a:off x="8837214" y="181219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3"/>
          <p:cNvSpPr/>
          <p:nvPr/>
        </p:nvSpPr>
        <p:spPr>
          <a:xfrm rot="-5400000">
            <a:off x="8837645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3"/>
          <p:cNvSpPr/>
          <p:nvPr/>
        </p:nvSpPr>
        <p:spPr>
          <a:xfrm rot="-5400000">
            <a:off x="8837683" y="423239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3"/>
          <p:cNvSpPr/>
          <p:nvPr/>
        </p:nvSpPr>
        <p:spPr>
          <a:xfrm rot="-5400000">
            <a:off x="8837680" y="362732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3"/>
          <p:cNvSpPr/>
          <p:nvPr/>
        </p:nvSpPr>
        <p:spPr>
          <a:xfrm rot="-5400000">
            <a:off x="8835450" y="302251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3"/>
          <p:cNvSpPr/>
          <p:nvPr/>
        </p:nvSpPr>
        <p:spPr>
          <a:xfrm rot="-5400000">
            <a:off x="8835458" y="120713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3"/>
          <p:cNvSpPr/>
          <p:nvPr/>
        </p:nvSpPr>
        <p:spPr>
          <a:xfrm rot="-5400000">
            <a:off x="8835939" y="60210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3"/>
          <p:cNvSpPr/>
          <p:nvPr/>
        </p:nvSpPr>
        <p:spPr>
          <a:xfrm rot="-5400000">
            <a:off x="8835458" y="-297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3"/>
          <p:cNvSpPr txBox="1"/>
          <p:nvPr>
            <p:ph idx="1" type="subTitle"/>
          </p:nvPr>
        </p:nvSpPr>
        <p:spPr>
          <a:xfrm>
            <a:off x="1948525" y="1499338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47" name="Google Shape;647;p23"/>
          <p:cNvSpPr txBox="1"/>
          <p:nvPr>
            <p:ph idx="2" type="subTitle"/>
          </p:nvPr>
        </p:nvSpPr>
        <p:spPr>
          <a:xfrm>
            <a:off x="1948525" y="2602982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48" name="Google Shape;648;p23"/>
          <p:cNvSpPr txBox="1"/>
          <p:nvPr>
            <p:ph idx="3" type="subTitle"/>
          </p:nvPr>
        </p:nvSpPr>
        <p:spPr>
          <a:xfrm>
            <a:off x="1948525" y="3706626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49" name="Google Shape;649;p23"/>
          <p:cNvSpPr txBox="1"/>
          <p:nvPr>
            <p:ph idx="4" type="subTitle"/>
          </p:nvPr>
        </p:nvSpPr>
        <p:spPr>
          <a:xfrm>
            <a:off x="5142475" y="1353538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0" name="Google Shape;650;p23"/>
          <p:cNvSpPr txBox="1"/>
          <p:nvPr>
            <p:ph idx="5" type="subTitle"/>
          </p:nvPr>
        </p:nvSpPr>
        <p:spPr>
          <a:xfrm>
            <a:off x="5142475" y="2483644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51" name="Google Shape;651;p23"/>
          <p:cNvSpPr txBox="1"/>
          <p:nvPr>
            <p:ph idx="6" type="subTitle"/>
          </p:nvPr>
        </p:nvSpPr>
        <p:spPr>
          <a:xfrm>
            <a:off x="5142475" y="3613750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1_2_1_1"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24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4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4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4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4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24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24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24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24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4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4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24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24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24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24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24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24"/>
          <p:cNvSpPr/>
          <p:nvPr/>
        </p:nvSpPr>
        <p:spPr>
          <a:xfrm rot="10800000">
            <a:off x="592018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24"/>
          <p:cNvSpPr txBox="1"/>
          <p:nvPr>
            <p:ph idx="1" type="subTitle"/>
          </p:nvPr>
        </p:nvSpPr>
        <p:spPr>
          <a:xfrm>
            <a:off x="1113412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1" name="Google Shape;671;p24"/>
          <p:cNvSpPr txBox="1"/>
          <p:nvPr>
            <p:ph idx="2" type="subTitle"/>
          </p:nvPr>
        </p:nvSpPr>
        <p:spPr>
          <a:xfrm>
            <a:off x="3621241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2" name="Google Shape;672;p24"/>
          <p:cNvSpPr txBox="1"/>
          <p:nvPr>
            <p:ph idx="3" type="subTitle"/>
          </p:nvPr>
        </p:nvSpPr>
        <p:spPr>
          <a:xfrm>
            <a:off x="6130163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3" name="Google Shape;673;p24"/>
          <p:cNvSpPr txBox="1"/>
          <p:nvPr>
            <p:ph idx="4" type="subTitle"/>
          </p:nvPr>
        </p:nvSpPr>
        <p:spPr>
          <a:xfrm>
            <a:off x="1113412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4" name="Google Shape;674;p24"/>
          <p:cNvSpPr txBox="1"/>
          <p:nvPr>
            <p:ph idx="5" type="subTitle"/>
          </p:nvPr>
        </p:nvSpPr>
        <p:spPr>
          <a:xfrm>
            <a:off x="3621241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5" name="Google Shape;675;p24"/>
          <p:cNvSpPr txBox="1"/>
          <p:nvPr>
            <p:ph idx="6" type="subTitle"/>
          </p:nvPr>
        </p:nvSpPr>
        <p:spPr>
          <a:xfrm>
            <a:off x="6130163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676" name="Google Shape;676;p24"/>
          <p:cNvSpPr txBox="1"/>
          <p:nvPr>
            <p:ph idx="7" type="subTitle"/>
          </p:nvPr>
        </p:nvSpPr>
        <p:spPr>
          <a:xfrm>
            <a:off x="1113412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7" name="Google Shape;677;p24"/>
          <p:cNvSpPr txBox="1"/>
          <p:nvPr>
            <p:ph idx="8" type="subTitle"/>
          </p:nvPr>
        </p:nvSpPr>
        <p:spPr>
          <a:xfrm>
            <a:off x="3621240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8" name="Google Shape;678;p24"/>
          <p:cNvSpPr txBox="1"/>
          <p:nvPr>
            <p:ph idx="9" type="subTitle"/>
          </p:nvPr>
        </p:nvSpPr>
        <p:spPr>
          <a:xfrm>
            <a:off x="6130162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9" name="Google Shape;679;p24"/>
          <p:cNvSpPr txBox="1"/>
          <p:nvPr>
            <p:ph idx="13" type="subTitle"/>
          </p:nvPr>
        </p:nvSpPr>
        <p:spPr>
          <a:xfrm>
            <a:off x="1114837" y="418125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0" name="Google Shape;680;p24"/>
          <p:cNvSpPr txBox="1"/>
          <p:nvPr>
            <p:ph idx="14" type="subTitle"/>
          </p:nvPr>
        </p:nvSpPr>
        <p:spPr>
          <a:xfrm>
            <a:off x="3622666" y="4181249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1" name="Google Shape;681;p24"/>
          <p:cNvSpPr txBox="1"/>
          <p:nvPr>
            <p:ph idx="15" type="subTitle"/>
          </p:nvPr>
        </p:nvSpPr>
        <p:spPr>
          <a:xfrm>
            <a:off x="6131588" y="4181249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82" name="Google Shape;682;p24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_1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25"/>
          <p:cNvSpPr/>
          <p:nvPr/>
        </p:nvSpPr>
        <p:spPr>
          <a:xfrm rot="5400000">
            <a:off x="2480121" y="2417290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25"/>
          <p:cNvSpPr/>
          <p:nvPr/>
        </p:nvSpPr>
        <p:spPr>
          <a:xfrm rot="5400000">
            <a:off x="2480121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25"/>
          <p:cNvSpPr/>
          <p:nvPr/>
        </p:nvSpPr>
        <p:spPr>
          <a:xfrm rot="5400000">
            <a:off x="3098404" y="-3343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25"/>
          <p:cNvSpPr/>
          <p:nvPr/>
        </p:nvSpPr>
        <p:spPr>
          <a:xfrm rot="5400000">
            <a:off x="3098388" y="60170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25"/>
          <p:cNvSpPr/>
          <p:nvPr/>
        </p:nvSpPr>
        <p:spPr>
          <a:xfrm rot="5400000">
            <a:off x="3098388" y="1811782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25"/>
          <p:cNvSpPr/>
          <p:nvPr/>
        </p:nvSpPr>
        <p:spPr>
          <a:xfrm rot="5400000">
            <a:off x="3098388" y="362692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25"/>
          <p:cNvSpPr/>
          <p:nvPr/>
        </p:nvSpPr>
        <p:spPr>
          <a:xfrm rot="5400000">
            <a:off x="3098388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25"/>
          <p:cNvSpPr/>
          <p:nvPr/>
        </p:nvSpPr>
        <p:spPr>
          <a:xfrm rot="5400000">
            <a:off x="3716671" y="-2904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25"/>
          <p:cNvSpPr/>
          <p:nvPr/>
        </p:nvSpPr>
        <p:spPr>
          <a:xfrm rot="5400000">
            <a:off x="4335401" y="602110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25"/>
          <p:cNvSpPr/>
          <p:nvPr/>
        </p:nvSpPr>
        <p:spPr>
          <a:xfrm rot="5400000">
            <a:off x="3717147" y="60257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4" name="Google Shape;694;p25"/>
          <p:cNvSpPr/>
          <p:nvPr/>
        </p:nvSpPr>
        <p:spPr>
          <a:xfrm rot="5400000">
            <a:off x="2479690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5" name="Google Shape;695;p25"/>
          <p:cNvSpPr/>
          <p:nvPr/>
        </p:nvSpPr>
        <p:spPr>
          <a:xfrm rot="5400000">
            <a:off x="2480639" y="60209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p25"/>
          <p:cNvSpPr/>
          <p:nvPr/>
        </p:nvSpPr>
        <p:spPr>
          <a:xfrm rot="5400000">
            <a:off x="2480641" y="1207195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7" name="Google Shape;697;p25"/>
          <p:cNvSpPr/>
          <p:nvPr/>
        </p:nvSpPr>
        <p:spPr>
          <a:xfrm rot="5400000">
            <a:off x="2481884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8" name="Google Shape;698;p25"/>
          <p:cNvSpPr/>
          <p:nvPr/>
        </p:nvSpPr>
        <p:spPr>
          <a:xfrm rot="5400000">
            <a:off x="3098392" y="241726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9" name="Google Shape;699;p25"/>
          <p:cNvSpPr/>
          <p:nvPr/>
        </p:nvSpPr>
        <p:spPr>
          <a:xfrm rot="5400000">
            <a:off x="2481876" y="362736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p25"/>
          <p:cNvSpPr/>
          <p:nvPr/>
        </p:nvSpPr>
        <p:spPr>
          <a:xfrm rot="5400000">
            <a:off x="2482383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p25"/>
          <p:cNvSpPr/>
          <p:nvPr/>
        </p:nvSpPr>
        <p:spPr>
          <a:xfrm rot="5400000">
            <a:off x="2481876" y="483746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p25"/>
          <p:cNvSpPr/>
          <p:nvPr/>
        </p:nvSpPr>
        <p:spPr>
          <a:xfrm rot="5400000">
            <a:off x="3098334" y="423196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25"/>
          <p:cNvSpPr/>
          <p:nvPr/>
        </p:nvSpPr>
        <p:spPr>
          <a:xfrm rot="5400000">
            <a:off x="3714909" y="18119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4" name="Google Shape;704;p25"/>
          <p:cNvSpPr/>
          <p:nvPr/>
        </p:nvSpPr>
        <p:spPr>
          <a:xfrm rot="5400000">
            <a:off x="3714909" y="362569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25"/>
          <p:cNvSpPr/>
          <p:nvPr/>
        </p:nvSpPr>
        <p:spPr>
          <a:xfrm rot="5400000">
            <a:off x="1861482" y="241730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25"/>
          <p:cNvSpPr/>
          <p:nvPr/>
        </p:nvSpPr>
        <p:spPr>
          <a:xfrm rot="5400000">
            <a:off x="1861482" y="302234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25"/>
          <p:cNvSpPr/>
          <p:nvPr/>
        </p:nvSpPr>
        <p:spPr>
          <a:xfrm rot="5400000">
            <a:off x="1861051" y="-337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8" name="Google Shape;708;p25"/>
          <p:cNvSpPr/>
          <p:nvPr/>
        </p:nvSpPr>
        <p:spPr>
          <a:xfrm rot="5400000">
            <a:off x="1862000" y="602109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25"/>
          <p:cNvSpPr/>
          <p:nvPr/>
        </p:nvSpPr>
        <p:spPr>
          <a:xfrm rot="5400000">
            <a:off x="1862003" y="120720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25"/>
          <p:cNvSpPr/>
          <p:nvPr/>
        </p:nvSpPr>
        <p:spPr>
          <a:xfrm rot="5400000">
            <a:off x="1863246" y="181198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1" name="Google Shape;711;p25"/>
          <p:cNvSpPr/>
          <p:nvPr/>
        </p:nvSpPr>
        <p:spPr>
          <a:xfrm rot="5400000">
            <a:off x="1863238" y="362737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25"/>
          <p:cNvSpPr/>
          <p:nvPr/>
        </p:nvSpPr>
        <p:spPr>
          <a:xfrm rot="5400000">
            <a:off x="1863745" y="42324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25"/>
          <p:cNvSpPr/>
          <p:nvPr/>
        </p:nvSpPr>
        <p:spPr>
          <a:xfrm rot="5400000">
            <a:off x="1863238" y="483748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25"/>
          <p:cNvSpPr/>
          <p:nvPr/>
        </p:nvSpPr>
        <p:spPr>
          <a:xfrm rot="5400000">
            <a:off x="1242844" y="241730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25"/>
          <p:cNvSpPr/>
          <p:nvPr/>
        </p:nvSpPr>
        <p:spPr>
          <a:xfrm rot="5400000">
            <a:off x="1242844" y="302234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25"/>
          <p:cNvSpPr/>
          <p:nvPr/>
        </p:nvSpPr>
        <p:spPr>
          <a:xfrm rot="5400000">
            <a:off x="1242413" y="-337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" name="Google Shape;717;p25"/>
          <p:cNvSpPr/>
          <p:nvPr/>
        </p:nvSpPr>
        <p:spPr>
          <a:xfrm rot="5400000">
            <a:off x="1243362" y="602109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8" name="Google Shape;718;p25"/>
          <p:cNvSpPr/>
          <p:nvPr/>
        </p:nvSpPr>
        <p:spPr>
          <a:xfrm rot="5400000">
            <a:off x="1243365" y="120720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25"/>
          <p:cNvSpPr/>
          <p:nvPr/>
        </p:nvSpPr>
        <p:spPr>
          <a:xfrm rot="5400000">
            <a:off x="1244607" y="181198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25"/>
          <p:cNvSpPr/>
          <p:nvPr/>
        </p:nvSpPr>
        <p:spPr>
          <a:xfrm rot="5400000">
            <a:off x="1244599" y="362737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25"/>
          <p:cNvSpPr/>
          <p:nvPr/>
        </p:nvSpPr>
        <p:spPr>
          <a:xfrm rot="5400000">
            <a:off x="1245106" y="42324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25"/>
          <p:cNvSpPr/>
          <p:nvPr/>
        </p:nvSpPr>
        <p:spPr>
          <a:xfrm rot="5400000">
            <a:off x="1244599" y="483748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25"/>
          <p:cNvSpPr/>
          <p:nvPr/>
        </p:nvSpPr>
        <p:spPr>
          <a:xfrm rot="5400000">
            <a:off x="624205" y="2417290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25"/>
          <p:cNvSpPr/>
          <p:nvPr/>
        </p:nvSpPr>
        <p:spPr>
          <a:xfrm rot="5400000">
            <a:off x="624205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25"/>
          <p:cNvSpPr/>
          <p:nvPr/>
        </p:nvSpPr>
        <p:spPr>
          <a:xfrm rot="5400000">
            <a:off x="623774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25"/>
          <p:cNvSpPr/>
          <p:nvPr/>
        </p:nvSpPr>
        <p:spPr>
          <a:xfrm rot="5400000">
            <a:off x="624724" y="60209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p25"/>
          <p:cNvSpPr/>
          <p:nvPr/>
        </p:nvSpPr>
        <p:spPr>
          <a:xfrm rot="5400000">
            <a:off x="624726" y="1207195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8" name="Google Shape;728;p25"/>
          <p:cNvSpPr/>
          <p:nvPr/>
        </p:nvSpPr>
        <p:spPr>
          <a:xfrm rot="5400000">
            <a:off x="625969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25"/>
          <p:cNvSpPr/>
          <p:nvPr/>
        </p:nvSpPr>
        <p:spPr>
          <a:xfrm rot="5400000">
            <a:off x="625961" y="362736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p25"/>
          <p:cNvSpPr/>
          <p:nvPr/>
        </p:nvSpPr>
        <p:spPr>
          <a:xfrm rot="5400000">
            <a:off x="626468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25"/>
          <p:cNvSpPr/>
          <p:nvPr/>
        </p:nvSpPr>
        <p:spPr>
          <a:xfrm rot="5400000">
            <a:off x="625961" y="483746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25"/>
          <p:cNvSpPr/>
          <p:nvPr/>
        </p:nvSpPr>
        <p:spPr>
          <a:xfrm rot="5400000">
            <a:off x="3715333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25"/>
          <p:cNvSpPr/>
          <p:nvPr/>
        </p:nvSpPr>
        <p:spPr>
          <a:xfrm rot="5400000">
            <a:off x="4332279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25"/>
          <p:cNvSpPr/>
          <p:nvPr/>
        </p:nvSpPr>
        <p:spPr>
          <a:xfrm rot="5400000">
            <a:off x="3810" y="241731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25"/>
          <p:cNvSpPr/>
          <p:nvPr/>
        </p:nvSpPr>
        <p:spPr>
          <a:xfrm rot="5400000">
            <a:off x="3810" y="302235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25"/>
          <p:cNvSpPr/>
          <p:nvPr/>
        </p:nvSpPr>
        <p:spPr>
          <a:xfrm rot="5400000">
            <a:off x="3379" y="-336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p25"/>
          <p:cNvSpPr/>
          <p:nvPr/>
        </p:nvSpPr>
        <p:spPr>
          <a:xfrm rot="5400000">
            <a:off x="4328" y="60212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p25"/>
          <p:cNvSpPr/>
          <p:nvPr/>
        </p:nvSpPr>
        <p:spPr>
          <a:xfrm rot="5400000">
            <a:off x="4331" y="120722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25"/>
          <p:cNvSpPr/>
          <p:nvPr/>
        </p:nvSpPr>
        <p:spPr>
          <a:xfrm rot="5400000">
            <a:off x="5574" y="181200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25"/>
          <p:cNvSpPr/>
          <p:nvPr/>
        </p:nvSpPr>
        <p:spPr>
          <a:xfrm rot="5400000">
            <a:off x="5565" y="362738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1" name="Google Shape;741;p25"/>
          <p:cNvSpPr/>
          <p:nvPr/>
        </p:nvSpPr>
        <p:spPr>
          <a:xfrm rot="5400000">
            <a:off x="6072" y="423241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25"/>
          <p:cNvSpPr/>
          <p:nvPr/>
        </p:nvSpPr>
        <p:spPr>
          <a:xfrm rot="5400000">
            <a:off x="5565" y="483749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25"/>
          <p:cNvSpPr/>
          <p:nvPr/>
        </p:nvSpPr>
        <p:spPr>
          <a:xfrm rot="5400000">
            <a:off x="4949224" y="483706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25"/>
          <p:cNvSpPr txBox="1"/>
          <p:nvPr>
            <p:ph type="title"/>
          </p:nvPr>
        </p:nvSpPr>
        <p:spPr>
          <a:xfrm>
            <a:off x="5022775" y="2487975"/>
            <a:ext cx="34038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5" name="Google Shape;745;p25"/>
          <p:cNvSpPr txBox="1"/>
          <p:nvPr>
            <p:ph hasCustomPrompt="1" idx="2" type="title"/>
          </p:nvPr>
        </p:nvSpPr>
        <p:spPr>
          <a:xfrm>
            <a:off x="5671075" y="1501025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6" name="Google Shape;746;p25"/>
          <p:cNvSpPr txBox="1"/>
          <p:nvPr>
            <p:ph idx="1" type="subTitle"/>
          </p:nvPr>
        </p:nvSpPr>
        <p:spPr>
          <a:xfrm>
            <a:off x="5718775" y="3474975"/>
            <a:ext cx="2707800" cy="7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_2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26"/>
          <p:cNvSpPr/>
          <p:nvPr/>
        </p:nvSpPr>
        <p:spPr>
          <a:xfrm rot="-5400000">
            <a:off x="6360817" y="2417259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9" name="Google Shape;749;p26"/>
          <p:cNvSpPr/>
          <p:nvPr/>
        </p:nvSpPr>
        <p:spPr>
          <a:xfrm rot="-5400000">
            <a:off x="6360817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26"/>
          <p:cNvSpPr/>
          <p:nvPr/>
        </p:nvSpPr>
        <p:spPr>
          <a:xfrm rot="-5400000">
            <a:off x="5742564" y="4837014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26"/>
          <p:cNvSpPr/>
          <p:nvPr/>
        </p:nvSpPr>
        <p:spPr>
          <a:xfrm rot="-5400000">
            <a:off x="5742548" y="423196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26"/>
          <p:cNvSpPr/>
          <p:nvPr/>
        </p:nvSpPr>
        <p:spPr>
          <a:xfrm rot="-5400000">
            <a:off x="5742548" y="362692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3" name="Google Shape;753;p26"/>
          <p:cNvSpPr/>
          <p:nvPr/>
        </p:nvSpPr>
        <p:spPr>
          <a:xfrm rot="-5400000">
            <a:off x="5742548" y="302188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4" name="Google Shape;754;p26"/>
          <p:cNvSpPr/>
          <p:nvPr/>
        </p:nvSpPr>
        <p:spPr>
          <a:xfrm rot="-5400000">
            <a:off x="5742548" y="18117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5" name="Google Shape;755;p26"/>
          <p:cNvSpPr/>
          <p:nvPr/>
        </p:nvSpPr>
        <p:spPr>
          <a:xfrm rot="-5400000">
            <a:off x="5742548" y="120674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p26"/>
          <p:cNvSpPr/>
          <p:nvPr/>
        </p:nvSpPr>
        <p:spPr>
          <a:xfrm rot="-5400000">
            <a:off x="5742548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26"/>
          <p:cNvSpPr/>
          <p:nvPr/>
        </p:nvSpPr>
        <p:spPr>
          <a:xfrm rot="-5400000">
            <a:off x="5124295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8" name="Google Shape;758;p26"/>
          <p:cNvSpPr/>
          <p:nvPr/>
        </p:nvSpPr>
        <p:spPr>
          <a:xfrm rot="-5400000">
            <a:off x="4506040" y="4836999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26"/>
          <p:cNvSpPr/>
          <p:nvPr/>
        </p:nvSpPr>
        <p:spPr>
          <a:xfrm rot="-5400000">
            <a:off x="3887786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26"/>
          <p:cNvSpPr/>
          <p:nvPr/>
        </p:nvSpPr>
        <p:spPr>
          <a:xfrm rot="-5400000">
            <a:off x="4506518" y="4231531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p26"/>
          <p:cNvSpPr/>
          <p:nvPr/>
        </p:nvSpPr>
        <p:spPr>
          <a:xfrm rot="-5400000">
            <a:off x="5124774" y="423194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26"/>
          <p:cNvSpPr/>
          <p:nvPr/>
        </p:nvSpPr>
        <p:spPr>
          <a:xfrm rot="-5400000">
            <a:off x="6361248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26"/>
          <p:cNvSpPr/>
          <p:nvPr/>
        </p:nvSpPr>
        <p:spPr>
          <a:xfrm rot="-5400000">
            <a:off x="6361286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26"/>
          <p:cNvSpPr/>
          <p:nvPr/>
        </p:nvSpPr>
        <p:spPr>
          <a:xfrm rot="-5400000">
            <a:off x="6361284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5" name="Google Shape;765;p26"/>
          <p:cNvSpPr/>
          <p:nvPr/>
        </p:nvSpPr>
        <p:spPr>
          <a:xfrm rot="-5400000">
            <a:off x="6359054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p26"/>
          <p:cNvSpPr/>
          <p:nvPr/>
        </p:nvSpPr>
        <p:spPr>
          <a:xfrm rot="-5400000">
            <a:off x="5742544" y="241725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26"/>
          <p:cNvSpPr/>
          <p:nvPr/>
        </p:nvSpPr>
        <p:spPr>
          <a:xfrm rot="-5400000">
            <a:off x="6359062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26"/>
          <p:cNvSpPr/>
          <p:nvPr/>
        </p:nvSpPr>
        <p:spPr>
          <a:xfrm rot="-5400000">
            <a:off x="6359542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9" name="Google Shape;769;p26"/>
          <p:cNvSpPr/>
          <p:nvPr/>
        </p:nvSpPr>
        <p:spPr>
          <a:xfrm rot="-5400000">
            <a:off x="6359062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26"/>
          <p:cNvSpPr/>
          <p:nvPr/>
        </p:nvSpPr>
        <p:spPr>
          <a:xfrm rot="-5400000">
            <a:off x="5742602" y="60170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26"/>
          <p:cNvSpPr/>
          <p:nvPr/>
        </p:nvSpPr>
        <p:spPr>
          <a:xfrm rot="-5400000">
            <a:off x="5126024" y="302254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26"/>
          <p:cNvSpPr/>
          <p:nvPr/>
        </p:nvSpPr>
        <p:spPr>
          <a:xfrm rot="-5400000">
            <a:off x="5126024" y="120882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26"/>
          <p:cNvSpPr/>
          <p:nvPr/>
        </p:nvSpPr>
        <p:spPr>
          <a:xfrm rot="-5400000">
            <a:off x="6979458" y="241724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26"/>
          <p:cNvSpPr/>
          <p:nvPr/>
        </p:nvSpPr>
        <p:spPr>
          <a:xfrm rot="-5400000">
            <a:off x="6979458" y="181221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26"/>
          <p:cNvSpPr/>
          <p:nvPr/>
        </p:nvSpPr>
        <p:spPr>
          <a:xfrm rot="-5400000">
            <a:off x="6979889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26"/>
          <p:cNvSpPr/>
          <p:nvPr/>
        </p:nvSpPr>
        <p:spPr>
          <a:xfrm rot="-5400000">
            <a:off x="6979927" y="423241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26"/>
          <p:cNvSpPr/>
          <p:nvPr/>
        </p:nvSpPr>
        <p:spPr>
          <a:xfrm rot="-5400000">
            <a:off x="6979924" y="362734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26"/>
          <p:cNvSpPr/>
          <p:nvPr/>
        </p:nvSpPr>
        <p:spPr>
          <a:xfrm rot="-5400000">
            <a:off x="6977694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26"/>
          <p:cNvSpPr/>
          <p:nvPr/>
        </p:nvSpPr>
        <p:spPr>
          <a:xfrm rot="-5400000">
            <a:off x="6977702" y="120714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0" name="Google Shape;780;p26"/>
          <p:cNvSpPr/>
          <p:nvPr/>
        </p:nvSpPr>
        <p:spPr>
          <a:xfrm rot="-5400000">
            <a:off x="6978183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1" name="Google Shape;781;p26"/>
          <p:cNvSpPr/>
          <p:nvPr/>
        </p:nvSpPr>
        <p:spPr>
          <a:xfrm rot="-5400000">
            <a:off x="6977702" y="-296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26"/>
          <p:cNvSpPr/>
          <p:nvPr/>
        </p:nvSpPr>
        <p:spPr>
          <a:xfrm rot="-5400000">
            <a:off x="7598098" y="241724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3" name="Google Shape;783;p26"/>
          <p:cNvSpPr/>
          <p:nvPr/>
        </p:nvSpPr>
        <p:spPr>
          <a:xfrm rot="-5400000">
            <a:off x="7598098" y="181221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26"/>
          <p:cNvSpPr/>
          <p:nvPr/>
        </p:nvSpPr>
        <p:spPr>
          <a:xfrm rot="-5400000">
            <a:off x="7598529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5" name="Google Shape;785;p26"/>
          <p:cNvSpPr/>
          <p:nvPr/>
        </p:nvSpPr>
        <p:spPr>
          <a:xfrm rot="-5400000">
            <a:off x="7598568" y="423241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26"/>
          <p:cNvSpPr/>
          <p:nvPr/>
        </p:nvSpPr>
        <p:spPr>
          <a:xfrm rot="-5400000">
            <a:off x="7598565" y="362734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26"/>
          <p:cNvSpPr/>
          <p:nvPr/>
        </p:nvSpPr>
        <p:spPr>
          <a:xfrm rot="-5400000">
            <a:off x="7596335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26"/>
          <p:cNvSpPr/>
          <p:nvPr/>
        </p:nvSpPr>
        <p:spPr>
          <a:xfrm rot="-5400000">
            <a:off x="7596343" y="120714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26"/>
          <p:cNvSpPr/>
          <p:nvPr/>
        </p:nvSpPr>
        <p:spPr>
          <a:xfrm rot="-5400000">
            <a:off x="7596823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26"/>
          <p:cNvSpPr/>
          <p:nvPr/>
        </p:nvSpPr>
        <p:spPr>
          <a:xfrm rot="-5400000">
            <a:off x="7596343" y="-296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26"/>
          <p:cNvSpPr/>
          <p:nvPr/>
        </p:nvSpPr>
        <p:spPr>
          <a:xfrm rot="-5400000">
            <a:off x="8216739" y="2417259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26"/>
          <p:cNvSpPr/>
          <p:nvPr/>
        </p:nvSpPr>
        <p:spPr>
          <a:xfrm rot="-5400000">
            <a:off x="8216739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26"/>
          <p:cNvSpPr/>
          <p:nvPr/>
        </p:nvSpPr>
        <p:spPr>
          <a:xfrm rot="-5400000">
            <a:off x="8217170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26"/>
          <p:cNvSpPr/>
          <p:nvPr/>
        </p:nvSpPr>
        <p:spPr>
          <a:xfrm rot="-5400000">
            <a:off x="8217208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26"/>
          <p:cNvSpPr/>
          <p:nvPr/>
        </p:nvSpPr>
        <p:spPr>
          <a:xfrm rot="-5400000">
            <a:off x="8217206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26"/>
          <p:cNvSpPr/>
          <p:nvPr/>
        </p:nvSpPr>
        <p:spPr>
          <a:xfrm rot="-5400000">
            <a:off x="8214975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26"/>
          <p:cNvSpPr/>
          <p:nvPr/>
        </p:nvSpPr>
        <p:spPr>
          <a:xfrm rot="-5400000">
            <a:off x="8214984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26"/>
          <p:cNvSpPr/>
          <p:nvPr/>
        </p:nvSpPr>
        <p:spPr>
          <a:xfrm rot="-5400000">
            <a:off x="8215464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26"/>
          <p:cNvSpPr/>
          <p:nvPr/>
        </p:nvSpPr>
        <p:spPr>
          <a:xfrm rot="-5400000">
            <a:off x="8214984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26"/>
          <p:cNvSpPr/>
          <p:nvPr/>
        </p:nvSpPr>
        <p:spPr>
          <a:xfrm rot="-5400000">
            <a:off x="5125600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26"/>
          <p:cNvSpPr/>
          <p:nvPr/>
        </p:nvSpPr>
        <p:spPr>
          <a:xfrm rot="-5400000">
            <a:off x="4508653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26"/>
          <p:cNvSpPr/>
          <p:nvPr/>
        </p:nvSpPr>
        <p:spPr>
          <a:xfrm rot="-5400000">
            <a:off x="8837137" y="241723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26"/>
          <p:cNvSpPr/>
          <p:nvPr/>
        </p:nvSpPr>
        <p:spPr>
          <a:xfrm rot="-5400000">
            <a:off x="8837137" y="181219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26"/>
          <p:cNvSpPr/>
          <p:nvPr/>
        </p:nvSpPr>
        <p:spPr>
          <a:xfrm rot="-5400000">
            <a:off x="8837568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5" name="Google Shape;805;p26"/>
          <p:cNvSpPr/>
          <p:nvPr/>
        </p:nvSpPr>
        <p:spPr>
          <a:xfrm rot="-5400000">
            <a:off x="8837606" y="423239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6" name="Google Shape;806;p26"/>
          <p:cNvSpPr/>
          <p:nvPr/>
        </p:nvSpPr>
        <p:spPr>
          <a:xfrm rot="-5400000">
            <a:off x="8837603" y="362732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26"/>
          <p:cNvSpPr/>
          <p:nvPr/>
        </p:nvSpPr>
        <p:spPr>
          <a:xfrm rot="-5400000">
            <a:off x="8835373" y="302251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" name="Google Shape;808;p26"/>
          <p:cNvSpPr/>
          <p:nvPr/>
        </p:nvSpPr>
        <p:spPr>
          <a:xfrm rot="-5400000">
            <a:off x="8835381" y="120713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" name="Google Shape;809;p26"/>
          <p:cNvSpPr/>
          <p:nvPr/>
        </p:nvSpPr>
        <p:spPr>
          <a:xfrm rot="-5400000">
            <a:off x="8835861" y="60210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26"/>
          <p:cNvSpPr/>
          <p:nvPr/>
        </p:nvSpPr>
        <p:spPr>
          <a:xfrm rot="-5400000">
            <a:off x="8835381" y="-297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26"/>
          <p:cNvSpPr txBox="1"/>
          <p:nvPr>
            <p:ph type="title"/>
          </p:nvPr>
        </p:nvSpPr>
        <p:spPr>
          <a:xfrm>
            <a:off x="706225" y="2501750"/>
            <a:ext cx="41682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2" name="Google Shape;812;p26"/>
          <p:cNvSpPr txBox="1"/>
          <p:nvPr>
            <p:ph hasCustomPrompt="1" idx="2" type="title"/>
          </p:nvPr>
        </p:nvSpPr>
        <p:spPr>
          <a:xfrm>
            <a:off x="706225" y="1514800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3" name="Google Shape;813;p26"/>
          <p:cNvSpPr txBox="1"/>
          <p:nvPr>
            <p:ph idx="1" type="subTitle"/>
          </p:nvPr>
        </p:nvSpPr>
        <p:spPr>
          <a:xfrm>
            <a:off x="717500" y="3488750"/>
            <a:ext cx="2707800" cy="7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APTION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27"/>
          <p:cNvSpPr/>
          <p:nvPr/>
        </p:nvSpPr>
        <p:spPr>
          <a:xfrm>
            <a:off x="235895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27"/>
          <p:cNvSpPr/>
          <p:nvPr/>
        </p:nvSpPr>
        <p:spPr>
          <a:xfrm>
            <a:off x="294866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27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27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27"/>
          <p:cNvSpPr/>
          <p:nvPr/>
        </p:nvSpPr>
        <p:spPr>
          <a:xfrm>
            <a:off x="5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27"/>
          <p:cNvSpPr/>
          <p:nvPr/>
        </p:nvSpPr>
        <p:spPr>
          <a:xfrm>
            <a:off x="58977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27"/>
          <p:cNvSpPr/>
          <p:nvPr/>
        </p:nvSpPr>
        <p:spPr>
          <a:xfrm>
            <a:off x="176920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27"/>
          <p:cNvSpPr/>
          <p:nvPr/>
        </p:nvSpPr>
        <p:spPr>
          <a:xfrm>
            <a:off x="353838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27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27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27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27"/>
          <p:cNvSpPr/>
          <p:nvPr/>
        </p:nvSpPr>
        <p:spPr>
          <a:xfrm>
            <a:off x="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27"/>
          <p:cNvSpPr/>
          <p:nvPr/>
        </p:nvSpPr>
        <p:spPr>
          <a:xfrm>
            <a:off x="59021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27"/>
          <p:cNvSpPr/>
          <p:nvPr/>
        </p:nvSpPr>
        <p:spPr>
          <a:xfrm>
            <a:off x="117998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27"/>
          <p:cNvSpPr/>
          <p:nvPr/>
        </p:nvSpPr>
        <p:spPr>
          <a:xfrm>
            <a:off x="176897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27"/>
          <p:cNvSpPr/>
          <p:nvPr/>
        </p:nvSpPr>
        <p:spPr>
          <a:xfrm>
            <a:off x="353839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27"/>
          <p:cNvSpPr/>
          <p:nvPr/>
        </p:nvSpPr>
        <p:spPr>
          <a:xfrm>
            <a:off x="412858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27"/>
          <p:cNvSpPr/>
          <p:nvPr/>
        </p:nvSpPr>
        <p:spPr>
          <a:xfrm>
            <a:off x="471785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27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27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27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27"/>
          <p:cNvSpPr/>
          <p:nvPr/>
        </p:nvSpPr>
        <p:spPr>
          <a:xfrm>
            <a:off x="412810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27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27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27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27"/>
          <p:cNvSpPr/>
          <p:nvPr/>
        </p:nvSpPr>
        <p:spPr>
          <a:xfrm>
            <a:off x="1768971" y="36379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27"/>
          <p:cNvSpPr/>
          <p:nvPr/>
        </p:nvSpPr>
        <p:spPr>
          <a:xfrm>
            <a:off x="59" y="3636224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27"/>
          <p:cNvSpPr/>
          <p:nvPr/>
        </p:nvSpPr>
        <p:spPr>
          <a:xfrm>
            <a:off x="8848624" y="363770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27"/>
          <p:cNvSpPr txBox="1"/>
          <p:nvPr>
            <p:ph idx="1" type="subTitle"/>
          </p:nvPr>
        </p:nvSpPr>
        <p:spPr>
          <a:xfrm>
            <a:off x="1059150" y="1276625"/>
            <a:ext cx="7025700" cy="14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1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844" name="Google Shape;844;p27"/>
          <p:cNvSpPr txBox="1"/>
          <p:nvPr>
            <p:ph type="title"/>
          </p:nvPr>
        </p:nvSpPr>
        <p:spPr>
          <a:xfrm>
            <a:off x="2332425" y="3034500"/>
            <a:ext cx="56976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Char char="-"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2"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28"/>
          <p:cNvSpPr txBox="1"/>
          <p:nvPr>
            <p:ph type="title"/>
          </p:nvPr>
        </p:nvSpPr>
        <p:spPr>
          <a:xfrm>
            <a:off x="889950" y="1407400"/>
            <a:ext cx="4484700" cy="80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47" name="Google Shape;847;p28"/>
          <p:cNvSpPr txBox="1"/>
          <p:nvPr>
            <p:ph idx="1" type="subTitle"/>
          </p:nvPr>
        </p:nvSpPr>
        <p:spPr>
          <a:xfrm>
            <a:off x="889950" y="2270875"/>
            <a:ext cx="4045200" cy="2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8" name="Google Shape;848;p28"/>
          <p:cNvSpPr txBox="1"/>
          <p:nvPr>
            <p:ph idx="2" type="body"/>
          </p:nvPr>
        </p:nvSpPr>
        <p:spPr>
          <a:xfrm>
            <a:off x="889950" y="2867650"/>
            <a:ext cx="4360200" cy="10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849" name="Google Shape;849;p28"/>
          <p:cNvSpPr/>
          <p:nvPr/>
        </p:nvSpPr>
        <p:spPr>
          <a:xfrm flipH="1" rot="10800000">
            <a:off x="5897255" y="1912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28"/>
          <p:cNvSpPr/>
          <p:nvPr/>
        </p:nvSpPr>
        <p:spPr>
          <a:xfrm flipH="1" rot="10800000">
            <a:off x="825701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28"/>
          <p:cNvSpPr/>
          <p:nvPr/>
        </p:nvSpPr>
        <p:spPr>
          <a:xfrm flipH="1" rot="10800000">
            <a:off x="4717834" y="324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28"/>
          <p:cNvSpPr/>
          <p:nvPr/>
        </p:nvSpPr>
        <p:spPr>
          <a:xfrm flipH="1" rot="10800000">
            <a:off x="5897255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28"/>
          <p:cNvSpPr/>
          <p:nvPr/>
        </p:nvSpPr>
        <p:spPr>
          <a:xfrm flipH="1" rot="10800000">
            <a:off x="7076686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28"/>
          <p:cNvSpPr/>
          <p:nvPr/>
        </p:nvSpPr>
        <p:spPr>
          <a:xfrm flipH="1" rot="10800000">
            <a:off x="8257017" y="1206927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28"/>
          <p:cNvSpPr/>
          <p:nvPr/>
        </p:nvSpPr>
        <p:spPr>
          <a:xfrm flipH="1" rot="10800000">
            <a:off x="7666240" y="120833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28"/>
          <p:cNvSpPr/>
          <p:nvPr/>
        </p:nvSpPr>
        <p:spPr>
          <a:xfrm flipH="1" rot="10800000">
            <a:off x="884677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28"/>
          <p:cNvSpPr/>
          <p:nvPr/>
        </p:nvSpPr>
        <p:spPr>
          <a:xfrm flipH="1" rot="10800000">
            <a:off x="8846774" y="180952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28"/>
          <p:cNvSpPr/>
          <p:nvPr/>
        </p:nvSpPr>
        <p:spPr>
          <a:xfrm flipH="1" rot="10800000">
            <a:off x="5308000" y="3622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28"/>
          <p:cNvSpPr/>
          <p:nvPr/>
        </p:nvSpPr>
        <p:spPr>
          <a:xfrm flipH="1" rot="10800000">
            <a:off x="6486964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28"/>
          <p:cNvSpPr/>
          <p:nvPr/>
        </p:nvSpPr>
        <p:spPr>
          <a:xfrm flipH="1" rot="10800000">
            <a:off x="707668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28"/>
          <p:cNvSpPr/>
          <p:nvPr/>
        </p:nvSpPr>
        <p:spPr>
          <a:xfrm flipH="1" rot="10800000">
            <a:off x="7667320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28"/>
          <p:cNvSpPr/>
          <p:nvPr/>
        </p:nvSpPr>
        <p:spPr>
          <a:xfrm flipH="1" rot="10800000">
            <a:off x="766639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28"/>
          <p:cNvSpPr/>
          <p:nvPr/>
        </p:nvSpPr>
        <p:spPr>
          <a:xfrm flipH="1" rot="10800000">
            <a:off x="825704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28"/>
          <p:cNvSpPr/>
          <p:nvPr/>
        </p:nvSpPr>
        <p:spPr>
          <a:xfrm flipH="1" rot="10800000">
            <a:off x="884858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28"/>
          <p:cNvSpPr/>
          <p:nvPr/>
        </p:nvSpPr>
        <p:spPr>
          <a:xfrm flipH="1" rot="10800000">
            <a:off x="8847780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28"/>
          <p:cNvSpPr/>
          <p:nvPr/>
        </p:nvSpPr>
        <p:spPr>
          <a:xfrm flipH="1" rot="10800000">
            <a:off x="5897247" y="120714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28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28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28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28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28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28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28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28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28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28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7" name="Google Shape;877;p28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8" name="Google Shape;878;p28"/>
          <p:cNvSpPr/>
          <p:nvPr/>
        </p:nvSpPr>
        <p:spPr>
          <a:xfrm>
            <a:off x="4717884" y="484376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03">
  <p:cSld name="ONE_COLUMN_TEXT_3_1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29"/>
          <p:cNvSpPr txBox="1"/>
          <p:nvPr>
            <p:ph type="title"/>
          </p:nvPr>
        </p:nvSpPr>
        <p:spPr>
          <a:xfrm>
            <a:off x="3661425" y="1814600"/>
            <a:ext cx="4837800" cy="127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81" name="Google Shape;881;p29"/>
          <p:cNvSpPr txBox="1"/>
          <p:nvPr>
            <p:ph idx="1" type="subTitle"/>
          </p:nvPr>
        </p:nvSpPr>
        <p:spPr>
          <a:xfrm>
            <a:off x="3744175" y="3094250"/>
            <a:ext cx="47550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882" name="Google Shape;882;p29"/>
          <p:cNvSpPr/>
          <p:nvPr/>
        </p:nvSpPr>
        <p:spPr>
          <a:xfrm>
            <a:off x="2523842" y="4238486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29"/>
          <p:cNvSpPr/>
          <p:nvPr/>
        </p:nvSpPr>
        <p:spPr>
          <a:xfrm>
            <a:off x="3113557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29"/>
          <p:cNvSpPr/>
          <p:nvPr/>
        </p:nvSpPr>
        <p:spPr>
          <a:xfrm>
            <a:off x="3703272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29"/>
          <p:cNvSpPr/>
          <p:nvPr/>
        </p:nvSpPr>
        <p:spPr>
          <a:xfrm>
            <a:off x="2523842" y="3636301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29"/>
          <p:cNvSpPr/>
          <p:nvPr/>
        </p:nvSpPr>
        <p:spPr>
          <a:xfrm>
            <a:off x="3114444" y="303326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29"/>
          <p:cNvSpPr/>
          <p:nvPr/>
        </p:nvSpPr>
        <p:spPr>
          <a:xfrm>
            <a:off x="3114470" y="363628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29"/>
          <p:cNvSpPr/>
          <p:nvPr/>
        </p:nvSpPr>
        <p:spPr>
          <a:xfrm>
            <a:off x="2524358" y="484151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29"/>
          <p:cNvSpPr/>
          <p:nvPr/>
        </p:nvSpPr>
        <p:spPr>
          <a:xfrm>
            <a:off x="3114577" y="484148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29"/>
          <p:cNvSpPr/>
          <p:nvPr/>
        </p:nvSpPr>
        <p:spPr>
          <a:xfrm>
            <a:off x="3704338" y="484150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29"/>
          <p:cNvSpPr/>
          <p:nvPr/>
        </p:nvSpPr>
        <p:spPr>
          <a:xfrm rot="10800000">
            <a:off x="3116441" y="180909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29"/>
          <p:cNvSpPr/>
          <p:nvPr/>
        </p:nvSpPr>
        <p:spPr>
          <a:xfrm rot="10800000">
            <a:off x="3114067" y="3033241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29"/>
          <p:cNvSpPr/>
          <p:nvPr/>
        </p:nvSpPr>
        <p:spPr>
          <a:xfrm rot="10800000">
            <a:off x="3705641" y="120606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29"/>
          <p:cNvSpPr/>
          <p:nvPr/>
        </p:nvSpPr>
        <p:spPr>
          <a:xfrm rot="10800000">
            <a:off x="3116383" y="120691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29"/>
          <p:cNvSpPr/>
          <p:nvPr/>
        </p:nvSpPr>
        <p:spPr>
          <a:xfrm rot="10800000">
            <a:off x="3705528" y="603035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29"/>
          <p:cNvSpPr/>
          <p:nvPr/>
        </p:nvSpPr>
        <p:spPr>
          <a:xfrm rot="10800000">
            <a:off x="3116271" y="6038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29"/>
          <p:cNvSpPr/>
          <p:nvPr/>
        </p:nvSpPr>
        <p:spPr>
          <a:xfrm rot="10800000">
            <a:off x="2525934" y="603910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29"/>
          <p:cNvSpPr/>
          <p:nvPr/>
        </p:nvSpPr>
        <p:spPr>
          <a:xfrm rot="10800000">
            <a:off x="3705528" y="1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29"/>
          <p:cNvSpPr/>
          <p:nvPr/>
        </p:nvSpPr>
        <p:spPr>
          <a:xfrm rot="10800000">
            <a:off x="3116271" y="86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29"/>
          <p:cNvSpPr/>
          <p:nvPr/>
        </p:nvSpPr>
        <p:spPr>
          <a:xfrm rot="10800000">
            <a:off x="2526509" y="88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TITLE_AND_DESCRIPTION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0"/>
          <p:cNvSpPr txBox="1"/>
          <p:nvPr/>
        </p:nvSpPr>
        <p:spPr>
          <a:xfrm>
            <a:off x="2105700" y="3384500"/>
            <a:ext cx="46908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</a:t>
            </a:r>
            <a:r>
              <a:rPr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This presentation template was created by </a:t>
            </a:r>
            <a:r>
              <a:rPr b="1"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Slidesgo</a:t>
            </a:r>
            <a:r>
              <a:rPr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b="1"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Flaticon</a:t>
            </a:r>
            <a:r>
              <a:rPr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b="1"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Freepik</a:t>
            </a:r>
            <a:r>
              <a:rPr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and illustrations by </a:t>
            </a:r>
            <a:r>
              <a:rPr b="1"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Stories</a:t>
            </a:r>
            <a:endParaRPr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903" name="Google Shape;903;p30"/>
          <p:cNvSpPr txBox="1"/>
          <p:nvPr>
            <p:ph type="title"/>
          </p:nvPr>
        </p:nvSpPr>
        <p:spPr>
          <a:xfrm>
            <a:off x="2522400" y="796850"/>
            <a:ext cx="40992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04" name="Google Shape;904;p30"/>
          <p:cNvSpPr txBox="1"/>
          <p:nvPr>
            <p:ph idx="1" type="subTitle"/>
          </p:nvPr>
        </p:nvSpPr>
        <p:spPr>
          <a:xfrm>
            <a:off x="2291400" y="4173650"/>
            <a:ext cx="45612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5" name="Google Shape;905;p30"/>
          <p:cNvSpPr txBox="1"/>
          <p:nvPr>
            <p:ph idx="2" type="subTitle"/>
          </p:nvPr>
        </p:nvSpPr>
        <p:spPr>
          <a:xfrm>
            <a:off x="2537400" y="1390163"/>
            <a:ext cx="4069200" cy="10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6" name="Google Shape;906;p30"/>
          <p:cNvSpPr/>
          <p:nvPr/>
        </p:nvSpPr>
        <p:spPr>
          <a:xfrm flipH="1" rot="5400000">
            <a:off x="7815" y="2417247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30"/>
          <p:cNvSpPr/>
          <p:nvPr/>
        </p:nvSpPr>
        <p:spPr>
          <a:xfrm flipH="1" rot="5400000">
            <a:off x="7815" y="181220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30"/>
          <p:cNvSpPr/>
          <p:nvPr/>
        </p:nvSpPr>
        <p:spPr>
          <a:xfrm flipH="1" rot="5400000">
            <a:off x="626108" y="4837014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30"/>
          <p:cNvSpPr/>
          <p:nvPr/>
        </p:nvSpPr>
        <p:spPr>
          <a:xfrm flipH="1" rot="5400000">
            <a:off x="626092" y="423195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30"/>
          <p:cNvSpPr/>
          <p:nvPr/>
        </p:nvSpPr>
        <p:spPr>
          <a:xfrm flipH="1" rot="5400000">
            <a:off x="626092" y="302187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30"/>
          <p:cNvSpPr/>
          <p:nvPr/>
        </p:nvSpPr>
        <p:spPr>
          <a:xfrm flipH="1" rot="5400000">
            <a:off x="626092" y="12067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30"/>
          <p:cNvSpPr/>
          <p:nvPr/>
        </p:nvSpPr>
        <p:spPr>
          <a:xfrm flipH="1" rot="5400000">
            <a:off x="626092" y="-33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30"/>
          <p:cNvSpPr/>
          <p:nvPr/>
        </p:nvSpPr>
        <p:spPr>
          <a:xfrm flipH="1" rot="5400000">
            <a:off x="1244385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30"/>
          <p:cNvSpPr/>
          <p:nvPr/>
        </p:nvSpPr>
        <p:spPr>
          <a:xfrm flipH="1" rot="5400000">
            <a:off x="1863125" y="4231528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30"/>
          <p:cNvSpPr/>
          <p:nvPr/>
        </p:nvSpPr>
        <p:spPr>
          <a:xfrm flipH="1" rot="5400000">
            <a:off x="1244861" y="423194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30"/>
          <p:cNvSpPr/>
          <p:nvPr/>
        </p:nvSpPr>
        <p:spPr>
          <a:xfrm flipH="1" rot="5400000">
            <a:off x="7384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30"/>
          <p:cNvSpPr/>
          <p:nvPr/>
        </p:nvSpPr>
        <p:spPr>
          <a:xfrm flipH="1" rot="5400000">
            <a:off x="8333" y="42324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30"/>
          <p:cNvSpPr/>
          <p:nvPr/>
        </p:nvSpPr>
        <p:spPr>
          <a:xfrm flipH="1" rot="5400000">
            <a:off x="8335" y="362734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30"/>
          <p:cNvSpPr/>
          <p:nvPr/>
        </p:nvSpPr>
        <p:spPr>
          <a:xfrm flipH="1" rot="5400000">
            <a:off x="9578" y="302253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30"/>
          <p:cNvSpPr/>
          <p:nvPr/>
        </p:nvSpPr>
        <p:spPr>
          <a:xfrm flipH="1" rot="5400000">
            <a:off x="626096" y="241724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30"/>
          <p:cNvSpPr/>
          <p:nvPr/>
        </p:nvSpPr>
        <p:spPr>
          <a:xfrm flipH="1" rot="5400000">
            <a:off x="9570" y="120714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30"/>
          <p:cNvSpPr/>
          <p:nvPr/>
        </p:nvSpPr>
        <p:spPr>
          <a:xfrm flipH="1" rot="5400000">
            <a:off x="10077" y="60211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30"/>
          <p:cNvSpPr/>
          <p:nvPr/>
        </p:nvSpPr>
        <p:spPr>
          <a:xfrm flipH="1" rot="5400000">
            <a:off x="9570" y="-297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30"/>
          <p:cNvSpPr/>
          <p:nvPr/>
        </p:nvSpPr>
        <p:spPr>
          <a:xfrm flipH="1" rot="5400000">
            <a:off x="626038" y="60168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30"/>
          <p:cNvSpPr/>
          <p:nvPr/>
        </p:nvSpPr>
        <p:spPr>
          <a:xfrm flipH="1" rot="5400000">
            <a:off x="1242624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30"/>
          <p:cNvSpPr/>
          <p:nvPr/>
        </p:nvSpPr>
        <p:spPr>
          <a:xfrm flipH="1" rot="5400000">
            <a:off x="1242624" y="120880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7" name="Google Shape;927;p30"/>
          <p:cNvSpPr/>
          <p:nvPr/>
        </p:nvSpPr>
        <p:spPr>
          <a:xfrm flipH="1" rot="-5400000">
            <a:off x="6979550" y="2417278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30"/>
          <p:cNvSpPr/>
          <p:nvPr/>
        </p:nvSpPr>
        <p:spPr>
          <a:xfrm flipH="1" rot="-5400000">
            <a:off x="6979981" y="-340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30"/>
          <p:cNvSpPr/>
          <p:nvPr/>
        </p:nvSpPr>
        <p:spPr>
          <a:xfrm flipH="1" rot="-5400000">
            <a:off x="6978275" y="42323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0" name="Google Shape;930;p30"/>
          <p:cNvSpPr/>
          <p:nvPr/>
        </p:nvSpPr>
        <p:spPr>
          <a:xfrm flipH="1" rot="-5400000">
            <a:off x="7598185" y="2417278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30"/>
          <p:cNvSpPr/>
          <p:nvPr/>
        </p:nvSpPr>
        <p:spPr>
          <a:xfrm flipH="1" rot="-5400000">
            <a:off x="7598616" y="-340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30"/>
          <p:cNvSpPr/>
          <p:nvPr/>
        </p:nvSpPr>
        <p:spPr>
          <a:xfrm flipH="1" rot="-5400000">
            <a:off x="7598655" y="60208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30"/>
          <p:cNvSpPr/>
          <p:nvPr/>
        </p:nvSpPr>
        <p:spPr>
          <a:xfrm flipH="1" rot="-5400000">
            <a:off x="7596422" y="18119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30"/>
          <p:cNvSpPr/>
          <p:nvPr/>
        </p:nvSpPr>
        <p:spPr>
          <a:xfrm flipH="1" rot="-5400000">
            <a:off x="7596430" y="362735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30"/>
          <p:cNvSpPr/>
          <p:nvPr/>
        </p:nvSpPr>
        <p:spPr>
          <a:xfrm flipH="1" rot="-5400000">
            <a:off x="7596910" y="42323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30"/>
          <p:cNvSpPr/>
          <p:nvPr/>
        </p:nvSpPr>
        <p:spPr>
          <a:xfrm flipH="1" rot="-5400000">
            <a:off x="8216821" y="2417265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30"/>
          <p:cNvSpPr/>
          <p:nvPr/>
        </p:nvSpPr>
        <p:spPr>
          <a:xfrm flipH="1" rot="-5400000">
            <a:off x="8216821" y="3022301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30"/>
          <p:cNvSpPr/>
          <p:nvPr/>
        </p:nvSpPr>
        <p:spPr>
          <a:xfrm flipH="1" rot="-5400000">
            <a:off x="8217252" y="-341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30"/>
          <p:cNvSpPr/>
          <p:nvPr/>
        </p:nvSpPr>
        <p:spPr>
          <a:xfrm flipH="1" rot="-5400000">
            <a:off x="8217290" y="60207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30"/>
          <p:cNvSpPr/>
          <p:nvPr/>
        </p:nvSpPr>
        <p:spPr>
          <a:xfrm flipH="1" rot="-5400000">
            <a:off x="8217288" y="1207170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30"/>
          <p:cNvSpPr/>
          <p:nvPr/>
        </p:nvSpPr>
        <p:spPr>
          <a:xfrm flipH="1" rot="-5400000">
            <a:off x="8215057" y="1811950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30"/>
          <p:cNvSpPr/>
          <p:nvPr/>
        </p:nvSpPr>
        <p:spPr>
          <a:xfrm flipH="1" rot="-5400000">
            <a:off x="8215066" y="362733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30"/>
          <p:cNvSpPr/>
          <p:nvPr/>
        </p:nvSpPr>
        <p:spPr>
          <a:xfrm flipH="1" rot="-5400000">
            <a:off x="8215546" y="423236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30"/>
          <p:cNvSpPr/>
          <p:nvPr/>
        </p:nvSpPr>
        <p:spPr>
          <a:xfrm flipH="1" rot="-5400000">
            <a:off x="8215066" y="483744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30"/>
          <p:cNvSpPr/>
          <p:nvPr/>
        </p:nvSpPr>
        <p:spPr>
          <a:xfrm flipH="1" rot="5400000">
            <a:off x="1243048" y="-33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30"/>
          <p:cNvSpPr/>
          <p:nvPr/>
        </p:nvSpPr>
        <p:spPr>
          <a:xfrm flipH="1" rot="-5400000">
            <a:off x="8837214" y="2417291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30"/>
          <p:cNvSpPr/>
          <p:nvPr/>
        </p:nvSpPr>
        <p:spPr>
          <a:xfrm flipH="1" rot="-5400000">
            <a:off x="8837214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30"/>
          <p:cNvSpPr/>
          <p:nvPr/>
        </p:nvSpPr>
        <p:spPr>
          <a:xfrm flipH="1" rot="-5400000">
            <a:off x="8837645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30"/>
          <p:cNvSpPr/>
          <p:nvPr/>
        </p:nvSpPr>
        <p:spPr>
          <a:xfrm flipH="1" rot="-5400000">
            <a:off x="8837683" y="60209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30"/>
          <p:cNvSpPr/>
          <p:nvPr/>
        </p:nvSpPr>
        <p:spPr>
          <a:xfrm flipH="1" rot="-5400000">
            <a:off x="8837680" y="120719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30"/>
          <p:cNvSpPr/>
          <p:nvPr/>
        </p:nvSpPr>
        <p:spPr>
          <a:xfrm flipH="1" rot="-5400000">
            <a:off x="8835450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2" name="Google Shape;952;p30"/>
          <p:cNvSpPr/>
          <p:nvPr/>
        </p:nvSpPr>
        <p:spPr>
          <a:xfrm flipH="1" rot="-5400000">
            <a:off x="8835458" y="362736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" name="Google Shape;953;p30"/>
          <p:cNvSpPr/>
          <p:nvPr/>
        </p:nvSpPr>
        <p:spPr>
          <a:xfrm flipH="1" rot="-5400000">
            <a:off x="8835939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4" name="Google Shape;954;p30"/>
          <p:cNvSpPr/>
          <p:nvPr/>
        </p:nvSpPr>
        <p:spPr>
          <a:xfrm flipH="1" rot="-5400000">
            <a:off x="8835458" y="483746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9" y="3034023"/>
            <a:ext cx="295338" cy="302004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9" y="243186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4"/>
          <p:cNvSpPr/>
          <p:nvPr/>
        </p:nvSpPr>
        <p:spPr>
          <a:xfrm flipH="1" rot="10800000">
            <a:off x="8257867" y="14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4"/>
          <p:cNvSpPr/>
          <p:nvPr/>
        </p:nvSpPr>
        <p:spPr>
          <a:xfrm flipH="1" rot="10800000">
            <a:off x="8847624" y="602608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"/>
          <p:cNvSpPr/>
          <p:nvPr/>
        </p:nvSpPr>
        <p:spPr>
          <a:xfrm flipH="1" rot="10800000">
            <a:off x="8848630" y="-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4"/>
          <p:cNvSpPr/>
          <p:nvPr/>
        </p:nvSpPr>
        <p:spPr>
          <a:xfrm flipH="1" rot="10800000">
            <a:off x="8847702" y="1205203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4"/>
          <p:cNvSpPr/>
          <p:nvPr/>
        </p:nvSpPr>
        <p:spPr>
          <a:xfrm flipH="1" rot="10800000">
            <a:off x="8847687" y="1807156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"/>
          <p:cNvSpPr/>
          <p:nvPr/>
        </p:nvSpPr>
        <p:spPr>
          <a:xfrm flipH="1" rot="10800000">
            <a:off x="8259817" y="602189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4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4"/>
          <p:cNvSpPr txBox="1"/>
          <p:nvPr>
            <p:ph idx="1" type="body"/>
          </p:nvPr>
        </p:nvSpPr>
        <p:spPr>
          <a:xfrm>
            <a:off x="717425" y="1203750"/>
            <a:ext cx="7709100" cy="33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>
                <a:solidFill>
                  <a:srgbClr val="FFFFFF"/>
                </a:solidFill>
              </a:defRPr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6" name="Google Shape;96;p4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ий слайд 1">
  <p:cSld name="TITLE_1"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31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7" name="Google Shape;957;p3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958" name="Google Shape;958;p31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1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1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1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2" name="Google Shape;962;p31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963" name="Google Shape;963;p31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64" name="Google Shape;964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озділу 1">
  <p:cSld name="SECTION_HEADER_1"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6" name="Google Shape;966;p32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967" name="Google Shape;967;p3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2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2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2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2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2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2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" name="Google Shape;985;p32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6" name="Google Shape;98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34"/>
          <p:cNvSpPr/>
          <p:nvPr/>
        </p:nvSpPr>
        <p:spPr>
          <a:xfrm>
            <a:off x="235890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2" name="Google Shape;992;p34"/>
          <p:cNvSpPr/>
          <p:nvPr/>
        </p:nvSpPr>
        <p:spPr>
          <a:xfrm>
            <a:off x="294861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3" name="Google Shape;993;p34"/>
          <p:cNvSpPr/>
          <p:nvPr/>
        </p:nvSpPr>
        <p:spPr>
          <a:xfrm>
            <a:off x="589725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34"/>
          <p:cNvSpPr/>
          <p:nvPr/>
        </p:nvSpPr>
        <p:spPr>
          <a:xfrm>
            <a:off x="825701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5" name="Google Shape;995;p34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/>
          <p:nvPr/>
        </p:nvSpPr>
        <p:spPr>
          <a:xfrm>
            <a:off x="117944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8" name="Google Shape;998;p34"/>
          <p:cNvSpPr/>
          <p:nvPr/>
        </p:nvSpPr>
        <p:spPr>
          <a:xfrm>
            <a:off x="176915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9" name="Google Shape;999;p34"/>
          <p:cNvSpPr/>
          <p:nvPr/>
        </p:nvSpPr>
        <p:spPr>
          <a:xfrm>
            <a:off x="294861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34"/>
          <p:cNvSpPr/>
          <p:nvPr/>
        </p:nvSpPr>
        <p:spPr>
          <a:xfrm>
            <a:off x="353833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34"/>
          <p:cNvSpPr/>
          <p:nvPr/>
        </p:nvSpPr>
        <p:spPr>
          <a:xfrm>
            <a:off x="530750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34"/>
          <p:cNvSpPr/>
          <p:nvPr/>
        </p:nvSpPr>
        <p:spPr>
          <a:xfrm>
            <a:off x="5897255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34"/>
          <p:cNvSpPr/>
          <p:nvPr/>
        </p:nvSpPr>
        <p:spPr>
          <a:xfrm>
            <a:off x="648697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" name="Google Shape;1004;p34"/>
          <p:cNvSpPr/>
          <p:nvPr/>
        </p:nvSpPr>
        <p:spPr>
          <a:xfrm>
            <a:off x="707668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5" name="Google Shape;1005;p34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34"/>
          <p:cNvSpPr/>
          <p:nvPr/>
        </p:nvSpPr>
        <p:spPr>
          <a:xfrm>
            <a:off x="8257017" y="3637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34"/>
          <p:cNvSpPr/>
          <p:nvPr/>
        </p:nvSpPr>
        <p:spPr>
          <a:xfrm>
            <a:off x="7666240" y="363586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8" name="Google Shape;1008;p34"/>
          <p:cNvSpPr/>
          <p:nvPr/>
        </p:nvSpPr>
        <p:spPr>
          <a:xfrm>
            <a:off x="9" y="3034023"/>
            <a:ext cx="295338" cy="302004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9" name="Google Shape;1009;p34"/>
          <p:cNvSpPr/>
          <p:nvPr/>
        </p:nvSpPr>
        <p:spPr>
          <a:xfrm>
            <a:off x="9" y="243186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34"/>
          <p:cNvSpPr/>
          <p:nvPr/>
        </p:nvSpPr>
        <p:spPr>
          <a:xfrm>
            <a:off x="884677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4"/>
          <p:cNvSpPr/>
          <p:nvPr/>
        </p:nvSpPr>
        <p:spPr>
          <a:xfrm>
            <a:off x="8846774" y="303468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4"/>
          <p:cNvSpPr/>
          <p:nvPr/>
        </p:nvSpPr>
        <p:spPr>
          <a:xfrm>
            <a:off x="-51" y="1784888"/>
            <a:ext cx="295369" cy="302004"/>
          </a:xfrm>
          <a:custGeom>
            <a:rect b="b" l="l" r="r" t="t"/>
            <a:pathLst>
              <a:path extrusionOk="0" h="10579" w="9515">
                <a:moveTo>
                  <a:pt x="1" y="1"/>
                </a:moveTo>
                <a:lnTo>
                  <a:pt x="1" y="10579"/>
                </a:lnTo>
                <a:lnTo>
                  <a:pt x="9515" y="10579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3" name="Google Shape;1013;p34"/>
          <p:cNvSpPr/>
          <p:nvPr/>
        </p:nvSpPr>
        <p:spPr>
          <a:xfrm>
            <a:off x="590611" y="3034023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34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4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" name="Google Shape;1016;p34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7" name="Google Shape;1017;p34"/>
          <p:cNvSpPr/>
          <p:nvPr/>
        </p:nvSpPr>
        <p:spPr>
          <a:xfrm>
            <a:off x="117993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8" name="Google Shape;1018;p34"/>
          <p:cNvSpPr/>
          <p:nvPr/>
        </p:nvSpPr>
        <p:spPr>
          <a:xfrm>
            <a:off x="176892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9" name="Google Shape;1019;p34"/>
          <p:cNvSpPr/>
          <p:nvPr/>
        </p:nvSpPr>
        <p:spPr>
          <a:xfrm>
            <a:off x="353834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34"/>
          <p:cNvSpPr/>
          <p:nvPr/>
        </p:nvSpPr>
        <p:spPr>
          <a:xfrm>
            <a:off x="412853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1" name="Google Shape;1021;p34"/>
          <p:cNvSpPr/>
          <p:nvPr/>
        </p:nvSpPr>
        <p:spPr>
          <a:xfrm>
            <a:off x="471780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" name="Google Shape;1022;p34"/>
          <p:cNvSpPr/>
          <p:nvPr/>
        </p:nvSpPr>
        <p:spPr>
          <a:xfrm>
            <a:off x="530800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4"/>
          <p:cNvSpPr/>
          <p:nvPr/>
        </p:nvSpPr>
        <p:spPr>
          <a:xfrm>
            <a:off x="648696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4"/>
          <p:cNvSpPr/>
          <p:nvPr/>
        </p:nvSpPr>
        <p:spPr>
          <a:xfrm>
            <a:off x="707668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4"/>
          <p:cNvSpPr/>
          <p:nvPr/>
        </p:nvSpPr>
        <p:spPr>
          <a:xfrm>
            <a:off x="412805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4"/>
          <p:cNvSpPr/>
          <p:nvPr/>
        </p:nvSpPr>
        <p:spPr>
          <a:xfrm>
            <a:off x="7667320" y="423820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4"/>
          <p:cNvSpPr/>
          <p:nvPr/>
        </p:nvSpPr>
        <p:spPr>
          <a:xfrm>
            <a:off x="766639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4"/>
          <p:cNvSpPr/>
          <p:nvPr/>
        </p:nvSpPr>
        <p:spPr>
          <a:xfrm>
            <a:off x="825704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4"/>
          <p:cNvSpPr/>
          <p:nvPr/>
        </p:nvSpPr>
        <p:spPr>
          <a:xfrm>
            <a:off x="884858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4"/>
          <p:cNvSpPr/>
          <p:nvPr/>
        </p:nvSpPr>
        <p:spPr>
          <a:xfrm>
            <a:off x="8847780" y="363729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4"/>
          <p:cNvSpPr/>
          <p:nvPr/>
        </p:nvSpPr>
        <p:spPr>
          <a:xfrm>
            <a:off x="8846852" y="243208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4"/>
          <p:cNvSpPr/>
          <p:nvPr/>
        </p:nvSpPr>
        <p:spPr>
          <a:xfrm>
            <a:off x="8846837" y="1829248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4"/>
          <p:cNvSpPr/>
          <p:nvPr/>
        </p:nvSpPr>
        <p:spPr>
          <a:xfrm>
            <a:off x="7074526" y="3637928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4"/>
          <p:cNvSpPr/>
          <p:nvPr/>
        </p:nvSpPr>
        <p:spPr>
          <a:xfrm>
            <a:off x="1768933" y="3638751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4"/>
          <p:cNvSpPr/>
          <p:nvPr/>
        </p:nvSpPr>
        <p:spPr>
          <a:xfrm>
            <a:off x="8258967" y="303510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4"/>
          <p:cNvSpPr txBox="1"/>
          <p:nvPr>
            <p:ph type="ctrTitle"/>
          </p:nvPr>
        </p:nvSpPr>
        <p:spPr>
          <a:xfrm>
            <a:off x="1841100" y="2279225"/>
            <a:ext cx="5461800" cy="9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35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1037" name="Google Shape;1037;p34"/>
          <p:cNvSpPr txBox="1"/>
          <p:nvPr>
            <p:ph idx="1" type="subTitle"/>
          </p:nvPr>
        </p:nvSpPr>
        <p:spPr>
          <a:xfrm>
            <a:off x="2358950" y="3281500"/>
            <a:ext cx="4283100" cy="5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38" name="Google Shape;1038;p34"/>
          <p:cNvSpPr txBox="1"/>
          <p:nvPr>
            <p:ph idx="2" type="ctrTitle"/>
          </p:nvPr>
        </p:nvSpPr>
        <p:spPr>
          <a:xfrm>
            <a:off x="713100" y="1323175"/>
            <a:ext cx="7717800" cy="73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43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35"/>
          <p:cNvSpPr/>
          <p:nvPr/>
        </p:nvSpPr>
        <p:spPr>
          <a:xfrm flipH="1">
            <a:off x="5899913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 flipH="1">
            <a:off x="5310198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 flipH="1">
            <a:off x="177184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1" name="Google Shape;1051;p35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2" name="Google Shape;1052;p35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3" name="Google Shape;1053;p35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4" name="Google Shape;1054;p35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5" name="Google Shape;1055;p35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35"/>
          <p:cNvSpPr/>
          <p:nvPr/>
        </p:nvSpPr>
        <p:spPr>
          <a:xfrm flipH="1">
            <a:off x="1183064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7" name="Google Shape;1057;p35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35"/>
          <p:cNvSpPr/>
          <p:nvPr/>
        </p:nvSpPr>
        <p:spPr>
          <a:xfrm flipH="1">
            <a:off x="592413" y="4239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35"/>
          <p:cNvSpPr txBox="1"/>
          <p:nvPr>
            <p:ph type="title"/>
          </p:nvPr>
        </p:nvSpPr>
        <p:spPr>
          <a:xfrm>
            <a:off x="1207825" y="3983254"/>
            <a:ext cx="6700500" cy="66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60" name="Google Shape;1060;p35"/>
          <p:cNvSpPr txBox="1"/>
          <p:nvPr>
            <p:ph hasCustomPrompt="1" idx="2" type="title"/>
          </p:nvPr>
        </p:nvSpPr>
        <p:spPr>
          <a:xfrm>
            <a:off x="3722450" y="526575"/>
            <a:ext cx="1699200" cy="31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36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36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4" name="Google Shape;1064;p36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5" name="Google Shape;1065;p36"/>
          <p:cNvSpPr/>
          <p:nvPr/>
        </p:nvSpPr>
        <p:spPr>
          <a:xfrm>
            <a:off x="9" y="3034023"/>
            <a:ext cx="295338" cy="302004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6" name="Google Shape;1066;p36"/>
          <p:cNvSpPr/>
          <p:nvPr/>
        </p:nvSpPr>
        <p:spPr>
          <a:xfrm>
            <a:off x="9" y="243186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7" name="Google Shape;1067;p36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8" name="Google Shape;1068;p36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9" name="Google Shape;1069;p36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0" name="Google Shape;1070;p36"/>
          <p:cNvSpPr/>
          <p:nvPr/>
        </p:nvSpPr>
        <p:spPr>
          <a:xfrm flipH="1" rot="10800000">
            <a:off x="8257867" y="14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1" name="Google Shape;1071;p36"/>
          <p:cNvSpPr/>
          <p:nvPr/>
        </p:nvSpPr>
        <p:spPr>
          <a:xfrm flipH="1" rot="10800000">
            <a:off x="8847624" y="602608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2" name="Google Shape;1072;p36"/>
          <p:cNvSpPr/>
          <p:nvPr/>
        </p:nvSpPr>
        <p:spPr>
          <a:xfrm flipH="1" rot="10800000">
            <a:off x="8848630" y="-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3" name="Google Shape;1073;p36"/>
          <p:cNvSpPr/>
          <p:nvPr/>
        </p:nvSpPr>
        <p:spPr>
          <a:xfrm flipH="1" rot="10800000">
            <a:off x="8847702" y="1205203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5" y="10547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4" name="Google Shape;1074;p36"/>
          <p:cNvSpPr/>
          <p:nvPr/>
        </p:nvSpPr>
        <p:spPr>
          <a:xfrm flipH="1" rot="10800000">
            <a:off x="8847687" y="1807156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9"/>
                </a:lnTo>
                <a:lnTo>
                  <a:pt x="9484" y="10579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5" name="Google Shape;1075;p36"/>
          <p:cNvSpPr/>
          <p:nvPr/>
        </p:nvSpPr>
        <p:spPr>
          <a:xfrm flipH="1" rot="10800000">
            <a:off x="8259817" y="602189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6" name="Google Shape;1076;p36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7" name="Google Shape;1077;p36"/>
          <p:cNvSpPr txBox="1"/>
          <p:nvPr>
            <p:ph idx="1" type="body"/>
          </p:nvPr>
        </p:nvSpPr>
        <p:spPr>
          <a:xfrm>
            <a:off x="717425" y="1203750"/>
            <a:ext cx="7709100" cy="33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200">
                <a:solidFill>
                  <a:srgbClr val="FFFFFF"/>
                </a:solidFill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●"/>
              <a:defRPr>
                <a:solidFill>
                  <a:srgbClr val="FFFFFF"/>
                </a:solidFill>
              </a:defRPr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uli"/>
              <a:buChar char="○"/>
              <a:defRPr>
                <a:solidFill>
                  <a:srgbClr val="FFFFFF"/>
                </a:solidFill>
              </a:defRPr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Muli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8" name="Google Shape;1078;p36"/>
          <p:cNvSpPr txBox="1"/>
          <p:nvPr/>
        </p:nvSpPr>
        <p:spPr>
          <a:xfrm>
            <a:off x="-295875" y="3054825"/>
            <a:ext cx="21597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37"/>
          <p:cNvSpPr/>
          <p:nvPr/>
        </p:nvSpPr>
        <p:spPr>
          <a:xfrm>
            <a:off x="3834542" y="4238486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1" name="Google Shape;1081;p37"/>
          <p:cNvSpPr/>
          <p:nvPr/>
        </p:nvSpPr>
        <p:spPr>
          <a:xfrm>
            <a:off x="4424257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2" name="Google Shape;1082;p37"/>
          <p:cNvSpPr/>
          <p:nvPr/>
        </p:nvSpPr>
        <p:spPr>
          <a:xfrm>
            <a:off x="5013972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3" name="Google Shape;1083;p37"/>
          <p:cNvSpPr/>
          <p:nvPr/>
        </p:nvSpPr>
        <p:spPr>
          <a:xfrm>
            <a:off x="3834542" y="3636301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4" name="Google Shape;1084;p37"/>
          <p:cNvSpPr/>
          <p:nvPr/>
        </p:nvSpPr>
        <p:spPr>
          <a:xfrm>
            <a:off x="4425144" y="303326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37"/>
          <p:cNvSpPr/>
          <p:nvPr/>
        </p:nvSpPr>
        <p:spPr>
          <a:xfrm>
            <a:off x="4425170" y="363628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6" name="Google Shape;1086;p37"/>
          <p:cNvSpPr/>
          <p:nvPr/>
        </p:nvSpPr>
        <p:spPr>
          <a:xfrm>
            <a:off x="3835058" y="484151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37"/>
          <p:cNvSpPr/>
          <p:nvPr/>
        </p:nvSpPr>
        <p:spPr>
          <a:xfrm>
            <a:off x="4425277" y="484148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8" name="Google Shape;1088;p37"/>
          <p:cNvSpPr/>
          <p:nvPr/>
        </p:nvSpPr>
        <p:spPr>
          <a:xfrm>
            <a:off x="5015038" y="484150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37"/>
          <p:cNvSpPr/>
          <p:nvPr/>
        </p:nvSpPr>
        <p:spPr>
          <a:xfrm rot="10800000">
            <a:off x="4427141" y="180909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37"/>
          <p:cNvSpPr/>
          <p:nvPr/>
        </p:nvSpPr>
        <p:spPr>
          <a:xfrm rot="10800000">
            <a:off x="4424767" y="3033241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37"/>
          <p:cNvSpPr/>
          <p:nvPr/>
        </p:nvSpPr>
        <p:spPr>
          <a:xfrm rot="10800000">
            <a:off x="5016341" y="120606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37"/>
          <p:cNvSpPr/>
          <p:nvPr/>
        </p:nvSpPr>
        <p:spPr>
          <a:xfrm rot="10800000">
            <a:off x="4427083" y="120691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37"/>
          <p:cNvSpPr/>
          <p:nvPr/>
        </p:nvSpPr>
        <p:spPr>
          <a:xfrm rot="10800000">
            <a:off x="5016228" y="603035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37"/>
          <p:cNvSpPr/>
          <p:nvPr/>
        </p:nvSpPr>
        <p:spPr>
          <a:xfrm rot="10800000">
            <a:off x="4426971" y="6038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37"/>
          <p:cNvSpPr/>
          <p:nvPr/>
        </p:nvSpPr>
        <p:spPr>
          <a:xfrm rot="10800000">
            <a:off x="3836634" y="603910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37"/>
          <p:cNvSpPr/>
          <p:nvPr/>
        </p:nvSpPr>
        <p:spPr>
          <a:xfrm rot="10800000">
            <a:off x="5016228" y="1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37"/>
          <p:cNvSpPr/>
          <p:nvPr/>
        </p:nvSpPr>
        <p:spPr>
          <a:xfrm rot="10800000">
            <a:off x="4426971" y="86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37"/>
          <p:cNvSpPr/>
          <p:nvPr/>
        </p:nvSpPr>
        <p:spPr>
          <a:xfrm rot="10800000">
            <a:off x="3837209" y="88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37"/>
          <p:cNvSpPr txBox="1"/>
          <p:nvPr>
            <p:ph type="title"/>
          </p:nvPr>
        </p:nvSpPr>
        <p:spPr>
          <a:xfrm>
            <a:off x="716219" y="1785775"/>
            <a:ext cx="30954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0" name="Google Shape;1100;p37"/>
          <p:cNvSpPr txBox="1"/>
          <p:nvPr>
            <p:ph idx="2" type="title"/>
          </p:nvPr>
        </p:nvSpPr>
        <p:spPr>
          <a:xfrm>
            <a:off x="5341081" y="1785775"/>
            <a:ext cx="30867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1" name="Google Shape;1101;p37"/>
          <p:cNvSpPr txBox="1"/>
          <p:nvPr>
            <p:ph idx="1" type="subTitle"/>
          </p:nvPr>
        </p:nvSpPr>
        <p:spPr>
          <a:xfrm>
            <a:off x="5413531" y="2668925"/>
            <a:ext cx="29418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2" name="Google Shape;1102;p37"/>
          <p:cNvSpPr txBox="1"/>
          <p:nvPr>
            <p:ph idx="3" type="subTitle"/>
          </p:nvPr>
        </p:nvSpPr>
        <p:spPr>
          <a:xfrm>
            <a:off x="793019" y="2668925"/>
            <a:ext cx="29418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38"/>
          <p:cNvSpPr/>
          <p:nvPr/>
        </p:nvSpPr>
        <p:spPr>
          <a:xfrm flipH="1" rot="10800000">
            <a:off x="8257042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38"/>
          <p:cNvSpPr/>
          <p:nvPr/>
        </p:nvSpPr>
        <p:spPr>
          <a:xfrm flipH="1" rot="10800000">
            <a:off x="34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38"/>
          <p:cNvSpPr/>
          <p:nvPr/>
        </p:nvSpPr>
        <p:spPr>
          <a:xfrm flipH="1" rot="10800000">
            <a:off x="58975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38"/>
          <p:cNvSpPr/>
          <p:nvPr/>
        </p:nvSpPr>
        <p:spPr>
          <a:xfrm flipH="1" rot="10800000">
            <a:off x="117946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38"/>
          <p:cNvSpPr/>
          <p:nvPr/>
        </p:nvSpPr>
        <p:spPr>
          <a:xfrm flipH="1" rot="10800000">
            <a:off x="8846799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38"/>
          <p:cNvSpPr/>
          <p:nvPr/>
        </p:nvSpPr>
        <p:spPr>
          <a:xfrm flipH="1" rot="10800000">
            <a:off x="590662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38"/>
          <p:cNvSpPr/>
          <p:nvPr/>
        </p:nvSpPr>
        <p:spPr>
          <a:xfrm flipH="1" rot="10800000">
            <a:off x="-2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38"/>
          <p:cNvSpPr/>
          <p:nvPr/>
        </p:nvSpPr>
        <p:spPr>
          <a:xfrm flipH="1" rot="10800000">
            <a:off x="590194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2" name="Google Shape;1112;p38"/>
          <p:cNvSpPr/>
          <p:nvPr/>
        </p:nvSpPr>
        <p:spPr>
          <a:xfrm flipH="1" rot="10800000">
            <a:off x="1179956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3" name="Google Shape;1113;p38"/>
          <p:cNvSpPr/>
          <p:nvPr/>
        </p:nvSpPr>
        <p:spPr>
          <a:xfrm flipH="1" rot="10800000">
            <a:off x="1768954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4" name="Google Shape;1114;p38"/>
          <p:cNvSpPr/>
          <p:nvPr/>
        </p:nvSpPr>
        <p:spPr>
          <a:xfrm flipH="1" rot="10800000">
            <a:off x="7076711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5" name="Google Shape;1115;p38"/>
          <p:cNvSpPr/>
          <p:nvPr/>
        </p:nvSpPr>
        <p:spPr>
          <a:xfrm flipH="1" rot="10800000">
            <a:off x="7667345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6" name="Google Shape;1116;p38"/>
          <p:cNvSpPr/>
          <p:nvPr/>
        </p:nvSpPr>
        <p:spPr>
          <a:xfrm flipH="1" rot="10800000">
            <a:off x="7666423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38"/>
          <p:cNvSpPr/>
          <p:nvPr/>
        </p:nvSpPr>
        <p:spPr>
          <a:xfrm flipH="1" rot="10800000">
            <a:off x="8257074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38"/>
          <p:cNvSpPr/>
          <p:nvPr/>
        </p:nvSpPr>
        <p:spPr>
          <a:xfrm flipH="1" rot="10800000">
            <a:off x="884860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9" name="Google Shape;1119;p38"/>
          <p:cNvSpPr/>
          <p:nvPr/>
        </p:nvSpPr>
        <p:spPr>
          <a:xfrm flipH="1" rot="10800000">
            <a:off x="8257524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38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2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p39"/>
          <p:cNvSpPr/>
          <p:nvPr/>
        </p:nvSpPr>
        <p:spPr>
          <a:xfrm>
            <a:off x="235895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3" name="Google Shape;1123;p39"/>
          <p:cNvSpPr/>
          <p:nvPr/>
        </p:nvSpPr>
        <p:spPr>
          <a:xfrm>
            <a:off x="294866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4" name="Google Shape;1124;p39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5" name="Google Shape;1125;p39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39"/>
          <p:cNvSpPr/>
          <p:nvPr/>
        </p:nvSpPr>
        <p:spPr>
          <a:xfrm>
            <a:off x="5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58977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176920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9" name="Google Shape;1129;p39"/>
          <p:cNvSpPr/>
          <p:nvPr/>
        </p:nvSpPr>
        <p:spPr>
          <a:xfrm>
            <a:off x="353838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0" name="Google Shape;1130;p39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39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39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39"/>
          <p:cNvSpPr/>
          <p:nvPr/>
        </p:nvSpPr>
        <p:spPr>
          <a:xfrm>
            <a:off x="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39"/>
          <p:cNvSpPr/>
          <p:nvPr/>
        </p:nvSpPr>
        <p:spPr>
          <a:xfrm>
            <a:off x="59021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5" name="Google Shape;1135;p39"/>
          <p:cNvSpPr/>
          <p:nvPr/>
        </p:nvSpPr>
        <p:spPr>
          <a:xfrm>
            <a:off x="117998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6" name="Google Shape;1136;p39"/>
          <p:cNvSpPr/>
          <p:nvPr/>
        </p:nvSpPr>
        <p:spPr>
          <a:xfrm>
            <a:off x="176897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39"/>
          <p:cNvSpPr/>
          <p:nvPr/>
        </p:nvSpPr>
        <p:spPr>
          <a:xfrm>
            <a:off x="353839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8" name="Google Shape;1138;p39"/>
          <p:cNvSpPr/>
          <p:nvPr/>
        </p:nvSpPr>
        <p:spPr>
          <a:xfrm>
            <a:off x="412858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9" name="Google Shape;1139;p39"/>
          <p:cNvSpPr/>
          <p:nvPr/>
        </p:nvSpPr>
        <p:spPr>
          <a:xfrm>
            <a:off x="471785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0" name="Google Shape;1140;p39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1" name="Google Shape;1141;p39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2" name="Google Shape;1142;p39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39"/>
          <p:cNvSpPr/>
          <p:nvPr/>
        </p:nvSpPr>
        <p:spPr>
          <a:xfrm>
            <a:off x="412810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4" name="Google Shape;1144;p39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5" name="Google Shape;1145;p39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6" name="Google Shape;1146;p39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7" name="Google Shape;1147;p39"/>
          <p:cNvSpPr/>
          <p:nvPr/>
        </p:nvSpPr>
        <p:spPr>
          <a:xfrm>
            <a:off x="5307596" y="36379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8" name="Google Shape;1148;p39"/>
          <p:cNvSpPr/>
          <p:nvPr/>
        </p:nvSpPr>
        <p:spPr>
          <a:xfrm>
            <a:off x="59" y="3636224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39"/>
          <p:cNvSpPr/>
          <p:nvPr/>
        </p:nvSpPr>
        <p:spPr>
          <a:xfrm>
            <a:off x="8848624" y="363770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39"/>
          <p:cNvSpPr txBox="1"/>
          <p:nvPr>
            <p:ph type="title"/>
          </p:nvPr>
        </p:nvSpPr>
        <p:spPr>
          <a:xfrm>
            <a:off x="1108900" y="1540450"/>
            <a:ext cx="3552000" cy="82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51" name="Google Shape;1151;p39"/>
          <p:cNvSpPr txBox="1"/>
          <p:nvPr>
            <p:ph idx="1" type="body"/>
          </p:nvPr>
        </p:nvSpPr>
        <p:spPr>
          <a:xfrm>
            <a:off x="1108875" y="2435000"/>
            <a:ext cx="4084200" cy="8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0" sz="1400"/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40"/>
          <p:cNvSpPr/>
          <p:nvPr/>
        </p:nvSpPr>
        <p:spPr>
          <a:xfrm flipH="1" rot="-5400000">
            <a:off x="8837117" y="2417294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0"/>
          <p:cNvSpPr/>
          <p:nvPr/>
        </p:nvSpPr>
        <p:spPr>
          <a:xfrm flipH="1" rot="-5400000">
            <a:off x="8837117" y="3022331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0"/>
          <p:cNvSpPr/>
          <p:nvPr/>
        </p:nvSpPr>
        <p:spPr>
          <a:xfrm flipH="1" rot="-5400000">
            <a:off x="8218864" y="-3340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6" name="Google Shape;1156;p40"/>
          <p:cNvSpPr/>
          <p:nvPr/>
        </p:nvSpPr>
        <p:spPr>
          <a:xfrm flipH="1" rot="-5400000">
            <a:off x="8218848" y="60171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7" name="Google Shape;1157;p40"/>
          <p:cNvSpPr/>
          <p:nvPr/>
        </p:nvSpPr>
        <p:spPr>
          <a:xfrm flipH="1" rot="-5400000">
            <a:off x="8218848" y="120675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8" name="Google Shape;1158;p40"/>
          <p:cNvSpPr/>
          <p:nvPr/>
        </p:nvSpPr>
        <p:spPr>
          <a:xfrm flipH="1" rot="-5400000">
            <a:off x="8218848" y="181178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40"/>
          <p:cNvSpPr/>
          <p:nvPr/>
        </p:nvSpPr>
        <p:spPr>
          <a:xfrm flipH="1" rot="-5400000">
            <a:off x="8218848" y="3021891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0" name="Google Shape;1160;p40"/>
          <p:cNvSpPr/>
          <p:nvPr/>
        </p:nvSpPr>
        <p:spPr>
          <a:xfrm flipH="1" rot="-5400000">
            <a:off x="8218848" y="36269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1" name="Google Shape;1161;p40"/>
          <p:cNvSpPr/>
          <p:nvPr/>
        </p:nvSpPr>
        <p:spPr>
          <a:xfrm flipH="1" rot="-5400000">
            <a:off x="8218848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2" name="Google Shape;1162;p40"/>
          <p:cNvSpPr/>
          <p:nvPr/>
        </p:nvSpPr>
        <p:spPr>
          <a:xfrm flipH="1" rot="-5400000">
            <a:off x="7600595" y="-2900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3" name="Google Shape;1163;p40"/>
          <p:cNvSpPr/>
          <p:nvPr/>
        </p:nvSpPr>
        <p:spPr>
          <a:xfrm flipH="1" rot="-5400000">
            <a:off x="6982340" y="-3354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4" name="Google Shape;1164;p40"/>
          <p:cNvSpPr/>
          <p:nvPr/>
        </p:nvSpPr>
        <p:spPr>
          <a:xfrm flipH="1" rot="-5400000">
            <a:off x="6364086" y="-2900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5" name="Google Shape;1165;p40"/>
          <p:cNvSpPr/>
          <p:nvPr/>
        </p:nvSpPr>
        <p:spPr>
          <a:xfrm flipH="1" rot="-5400000">
            <a:off x="6982818" y="602114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40"/>
          <p:cNvSpPr/>
          <p:nvPr/>
        </p:nvSpPr>
        <p:spPr>
          <a:xfrm flipH="1" rot="-5400000">
            <a:off x="7601074" y="60258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40"/>
          <p:cNvSpPr/>
          <p:nvPr/>
        </p:nvSpPr>
        <p:spPr>
          <a:xfrm flipH="1" rot="-5400000">
            <a:off x="8837548" y="-3385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8" name="Google Shape;1168;p40"/>
          <p:cNvSpPr/>
          <p:nvPr/>
        </p:nvSpPr>
        <p:spPr>
          <a:xfrm flipH="1" rot="-5400000">
            <a:off x="8837586" y="6021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p40"/>
          <p:cNvSpPr/>
          <p:nvPr/>
        </p:nvSpPr>
        <p:spPr>
          <a:xfrm flipH="1" rot="-5400000">
            <a:off x="8837584" y="1207199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40"/>
          <p:cNvSpPr/>
          <p:nvPr/>
        </p:nvSpPr>
        <p:spPr>
          <a:xfrm flipH="1" rot="-5400000">
            <a:off x="8835354" y="18119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1" name="Google Shape;1171;p40"/>
          <p:cNvSpPr/>
          <p:nvPr/>
        </p:nvSpPr>
        <p:spPr>
          <a:xfrm flipH="1" rot="-5400000">
            <a:off x="8218844" y="241726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2" name="Google Shape;1172;p40"/>
          <p:cNvSpPr/>
          <p:nvPr/>
        </p:nvSpPr>
        <p:spPr>
          <a:xfrm flipH="1" rot="-5400000">
            <a:off x="8835362" y="3627366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3" name="Google Shape;1173;p40"/>
          <p:cNvSpPr/>
          <p:nvPr/>
        </p:nvSpPr>
        <p:spPr>
          <a:xfrm flipH="1" rot="-5400000">
            <a:off x="8835842" y="423239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4" name="Google Shape;1174;p40"/>
          <p:cNvSpPr/>
          <p:nvPr/>
        </p:nvSpPr>
        <p:spPr>
          <a:xfrm flipH="1" rot="-5400000">
            <a:off x="8835362" y="4837471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5" name="Google Shape;1175;p40"/>
          <p:cNvSpPr/>
          <p:nvPr/>
        </p:nvSpPr>
        <p:spPr>
          <a:xfrm flipH="1" rot="-5400000">
            <a:off x="8218902" y="423196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6" name="Google Shape;1176;p40"/>
          <p:cNvSpPr/>
          <p:nvPr/>
        </p:nvSpPr>
        <p:spPr>
          <a:xfrm flipH="1" rot="-5400000">
            <a:off x="7602324" y="181198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7" name="Google Shape;1177;p40"/>
          <p:cNvSpPr/>
          <p:nvPr/>
        </p:nvSpPr>
        <p:spPr>
          <a:xfrm flipH="1" rot="-5400000">
            <a:off x="7602324" y="362570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0"/>
          <p:cNvSpPr/>
          <p:nvPr/>
        </p:nvSpPr>
        <p:spPr>
          <a:xfrm flipH="1" rot="-5400000">
            <a:off x="7601900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0"/>
          <p:cNvSpPr/>
          <p:nvPr/>
        </p:nvSpPr>
        <p:spPr>
          <a:xfrm flipH="1" rot="-5400000">
            <a:off x="6984953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0"/>
          <p:cNvSpPr txBox="1"/>
          <p:nvPr>
            <p:ph type="title"/>
          </p:nvPr>
        </p:nvSpPr>
        <p:spPr>
          <a:xfrm>
            <a:off x="1500200" y="1693000"/>
            <a:ext cx="5612700" cy="16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1" name="Google Shape;1181;p40"/>
          <p:cNvSpPr/>
          <p:nvPr/>
        </p:nvSpPr>
        <p:spPr>
          <a:xfrm flipH="1" rot="-5400000">
            <a:off x="6368449" y="48374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0"/>
          <p:cNvSpPr/>
          <p:nvPr/>
        </p:nvSpPr>
        <p:spPr>
          <a:xfrm flipH="1" rot="-5400000">
            <a:off x="5692174" y="-291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3" name="Google Shape;1183;p40"/>
          <p:cNvSpPr/>
          <p:nvPr/>
        </p:nvSpPr>
        <p:spPr>
          <a:xfrm flipH="1" rot="-5400000">
            <a:off x="5020249" y="-291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4" name="Google Shape;1184;p40"/>
          <p:cNvSpPr/>
          <p:nvPr/>
        </p:nvSpPr>
        <p:spPr>
          <a:xfrm flipH="1" rot="-5400000">
            <a:off x="5752349" y="483747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5" name="Google Shape;1185;p40"/>
          <p:cNvSpPr/>
          <p:nvPr/>
        </p:nvSpPr>
        <p:spPr>
          <a:xfrm rot="5400000">
            <a:off x="3454" y="-3368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6" name="Google Shape;1186;p40"/>
          <p:cNvSpPr/>
          <p:nvPr/>
        </p:nvSpPr>
        <p:spPr>
          <a:xfrm rot="5400000">
            <a:off x="3438" y="60168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7" name="Google Shape;1187;p40"/>
          <p:cNvSpPr/>
          <p:nvPr/>
        </p:nvSpPr>
        <p:spPr>
          <a:xfrm rot="5400000">
            <a:off x="3438" y="181175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8" name="Google Shape;1188;p40"/>
          <p:cNvSpPr/>
          <p:nvPr/>
        </p:nvSpPr>
        <p:spPr>
          <a:xfrm rot="5400000">
            <a:off x="3438" y="362689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9" name="Google Shape;1189;p40"/>
          <p:cNvSpPr/>
          <p:nvPr/>
        </p:nvSpPr>
        <p:spPr>
          <a:xfrm rot="5400000">
            <a:off x="3438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0" name="Google Shape;1190;p40"/>
          <p:cNvSpPr/>
          <p:nvPr/>
        </p:nvSpPr>
        <p:spPr>
          <a:xfrm rot="5400000">
            <a:off x="621721" y="-2929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1" name="Google Shape;1191;p40"/>
          <p:cNvSpPr/>
          <p:nvPr/>
        </p:nvSpPr>
        <p:spPr>
          <a:xfrm rot="5400000">
            <a:off x="622197" y="60255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2" name="Google Shape;1192;p40"/>
          <p:cNvSpPr/>
          <p:nvPr/>
        </p:nvSpPr>
        <p:spPr>
          <a:xfrm rot="5400000">
            <a:off x="3442" y="241723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3" name="Google Shape;1193;p40"/>
          <p:cNvSpPr/>
          <p:nvPr/>
        </p:nvSpPr>
        <p:spPr>
          <a:xfrm rot="5400000">
            <a:off x="3384" y="423194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" name="Google Shape;1194;p40"/>
          <p:cNvSpPr/>
          <p:nvPr/>
        </p:nvSpPr>
        <p:spPr>
          <a:xfrm rot="5400000">
            <a:off x="619959" y="181195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" name="Google Shape;1195;p40"/>
          <p:cNvSpPr/>
          <p:nvPr/>
        </p:nvSpPr>
        <p:spPr>
          <a:xfrm rot="5400000">
            <a:off x="619959" y="362567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6" name="Google Shape;1196;p40"/>
          <p:cNvSpPr/>
          <p:nvPr/>
        </p:nvSpPr>
        <p:spPr>
          <a:xfrm rot="5400000">
            <a:off x="620383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7" name="Google Shape;1197;p40"/>
          <p:cNvSpPr/>
          <p:nvPr/>
        </p:nvSpPr>
        <p:spPr>
          <a:xfrm rot="5400000">
            <a:off x="1237329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1198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p41"/>
          <p:cNvSpPr/>
          <p:nvPr/>
        </p:nvSpPr>
        <p:spPr>
          <a:xfrm>
            <a:off x="72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0" name="Google Shape;1200;p41"/>
          <p:cNvSpPr/>
          <p:nvPr/>
        </p:nvSpPr>
        <p:spPr>
          <a:xfrm>
            <a:off x="589787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1" name="Google Shape;1201;p41"/>
          <p:cNvSpPr/>
          <p:nvPr/>
        </p:nvSpPr>
        <p:spPr>
          <a:xfrm>
            <a:off x="1179502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2" name="Google Shape;1202;p41"/>
          <p:cNvSpPr/>
          <p:nvPr/>
        </p:nvSpPr>
        <p:spPr>
          <a:xfrm>
            <a:off x="72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41"/>
          <p:cNvSpPr/>
          <p:nvPr/>
        </p:nvSpPr>
        <p:spPr>
          <a:xfrm>
            <a:off x="590674" y="1821085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" name="Google Shape;1204;p41"/>
          <p:cNvSpPr/>
          <p:nvPr/>
        </p:nvSpPr>
        <p:spPr>
          <a:xfrm>
            <a:off x="590700" y="242411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5" name="Google Shape;1205;p41"/>
          <p:cNvSpPr/>
          <p:nvPr/>
        </p:nvSpPr>
        <p:spPr>
          <a:xfrm>
            <a:off x="587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" name="Google Shape;1206;p41"/>
          <p:cNvSpPr/>
          <p:nvPr/>
        </p:nvSpPr>
        <p:spPr>
          <a:xfrm>
            <a:off x="590807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7" name="Google Shape;1207;p41"/>
          <p:cNvSpPr/>
          <p:nvPr/>
        </p:nvSpPr>
        <p:spPr>
          <a:xfrm>
            <a:off x="1180568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8" name="Google Shape;1208;p41"/>
          <p:cNvSpPr/>
          <p:nvPr/>
        </p:nvSpPr>
        <p:spPr>
          <a:xfrm>
            <a:off x="700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9" name="Google Shape;1209;p41"/>
          <p:cNvSpPr/>
          <p:nvPr/>
        </p:nvSpPr>
        <p:spPr>
          <a:xfrm>
            <a:off x="590919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0" name="Google Shape;1210;p41"/>
          <p:cNvSpPr/>
          <p:nvPr/>
        </p:nvSpPr>
        <p:spPr>
          <a:xfrm>
            <a:off x="1181256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1" name="Google Shape;1211;p41"/>
          <p:cNvSpPr/>
          <p:nvPr/>
        </p:nvSpPr>
        <p:spPr>
          <a:xfrm>
            <a:off x="700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2" name="Google Shape;1212;p41"/>
          <p:cNvSpPr/>
          <p:nvPr/>
        </p:nvSpPr>
        <p:spPr>
          <a:xfrm>
            <a:off x="590919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3" name="Google Shape;1213;p41"/>
          <p:cNvSpPr/>
          <p:nvPr/>
        </p:nvSpPr>
        <p:spPr>
          <a:xfrm>
            <a:off x="1180681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4" name="Google Shape;1214;p41"/>
          <p:cNvSpPr/>
          <p:nvPr/>
        </p:nvSpPr>
        <p:spPr>
          <a:xfrm>
            <a:off x="7668397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5" name="Google Shape;1215;p41"/>
          <p:cNvSpPr/>
          <p:nvPr/>
        </p:nvSpPr>
        <p:spPr>
          <a:xfrm>
            <a:off x="8258112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6" name="Google Shape;1216;p41"/>
          <p:cNvSpPr/>
          <p:nvPr/>
        </p:nvSpPr>
        <p:spPr>
          <a:xfrm>
            <a:off x="8847827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7" name="Google Shape;1217;p41"/>
          <p:cNvSpPr/>
          <p:nvPr/>
        </p:nvSpPr>
        <p:spPr>
          <a:xfrm>
            <a:off x="8848597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8" name="Google Shape;1218;p41"/>
          <p:cNvSpPr/>
          <p:nvPr/>
        </p:nvSpPr>
        <p:spPr>
          <a:xfrm>
            <a:off x="8258999" y="1821085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9" name="Google Shape;1219;p41"/>
          <p:cNvSpPr/>
          <p:nvPr/>
        </p:nvSpPr>
        <p:spPr>
          <a:xfrm>
            <a:off x="8259025" y="242411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0" name="Google Shape;1220;p41"/>
          <p:cNvSpPr/>
          <p:nvPr/>
        </p:nvSpPr>
        <p:spPr>
          <a:xfrm>
            <a:off x="7668912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1" name="Google Shape;1221;p41"/>
          <p:cNvSpPr/>
          <p:nvPr/>
        </p:nvSpPr>
        <p:spPr>
          <a:xfrm>
            <a:off x="8259132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41"/>
          <p:cNvSpPr/>
          <p:nvPr/>
        </p:nvSpPr>
        <p:spPr>
          <a:xfrm>
            <a:off x="8848893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3" name="Google Shape;1223;p41"/>
          <p:cNvSpPr/>
          <p:nvPr/>
        </p:nvSpPr>
        <p:spPr>
          <a:xfrm>
            <a:off x="7669025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p41"/>
          <p:cNvSpPr/>
          <p:nvPr/>
        </p:nvSpPr>
        <p:spPr>
          <a:xfrm>
            <a:off x="8259244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41"/>
          <p:cNvSpPr/>
          <p:nvPr/>
        </p:nvSpPr>
        <p:spPr>
          <a:xfrm>
            <a:off x="8849581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6" name="Google Shape;1226;p41"/>
          <p:cNvSpPr/>
          <p:nvPr/>
        </p:nvSpPr>
        <p:spPr>
          <a:xfrm>
            <a:off x="7669025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7" name="Google Shape;1227;p41"/>
          <p:cNvSpPr/>
          <p:nvPr/>
        </p:nvSpPr>
        <p:spPr>
          <a:xfrm>
            <a:off x="8259244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8" name="Google Shape;1228;p41"/>
          <p:cNvSpPr/>
          <p:nvPr/>
        </p:nvSpPr>
        <p:spPr>
          <a:xfrm>
            <a:off x="8849006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9" name="Google Shape;1229;p41"/>
          <p:cNvSpPr txBox="1"/>
          <p:nvPr>
            <p:ph type="title"/>
          </p:nvPr>
        </p:nvSpPr>
        <p:spPr>
          <a:xfrm>
            <a:off x="1813050" y="1872881"/>
            <a:ext cx="5517900" cy="6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0" name="Google Shape;1230;p41"/>
          <p:cNvSpPr txBox="1"/>
          <p:nvPr>
            <p:ph idx="1" type="subTitle"/>
          </p:nvPr>
        </p:nvSpPr>
        <p:spPr>
          <a:xfrm>
            <a:off x="2155200" y="2601819"/>
            <a:ext cx="4833600" cy="11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5"/>
          <p:cNvSpPr/>
          <p:nvPr/>
        </p:nvSpPr>
        <p:spPr>
          <a:xfrm>
            <a:off x="3834542" y="4238486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5"/>
          <p:cNvSpPr/>
          <p:nvPr/>
        </p:nvSpPr>
        <p:spPr>
          <a:xfrm>
            <a:off x="4424257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5"/>
          <p:cNvSpPr/>
          <p:nvPr/>
        </p:nvSpPr>
        <p:spPr>
          <a:xfrm>
            <a:off x="5013972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3834542" y="3636301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4425144" y="303326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4425170" y="363628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"/>
          <p:cNvSpPr/>
          <p:nvPr/>
        </p:nvSpPr>
        <p:spPr>
          <a:xfrm>
            <a:off x="3835058" y="484151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"/>
          <p:cNvSpPr/>
          <p:nvPr/>
        </p:nvSpPr>
        <p:spPr>
          <a:xfrm>
            <a:off x="4425277" y="484148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5015038" y="484150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"/>
          <p:cNvSpPr/>
          <p:nvPr/>
        </p:nvSpPr>
        <p:spPr>
          <a:xfrm rot="10800000">
            <a:off x="4427141" y="180909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"/>
          <p:cNvSpPr/>
          <p:nvPr/>
        </p:nvSpPr>
        <p:spPr>
          <a:xfrm rot="10800000">
            <a:off x="4424767" y="3033241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"/>
          <p:cNvSpPr/>
          <p:nvPr/>
        </p:nvSpPr>
        <p:spPr>
          <a:xfrm rot="10800000">
            <a:off x="5016341" y="120606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"/>
          <p:cNvSpPr/>
          <p:nvPr/>
        </p:nvSpPr>
        <p:spPr>
          <a:xfrm rot="10800000">
            <a:off x="4427083" y="120691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"/>
          <p:cNvSpPr/>
          <p:nvPr/>
        </p:nvSpPr>
        <p:spPr>
          <a:xfrm rot="10800000">
            <a:off x="5016228" y="603035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"/>
          <p:cNvSpPr/>
          <p:nvPr/>
        </p:nvSpPr>
        <p:spPr>
          <a:xfrm rot="10800000">
            <a:off x="4426971" y="6038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/>
          <p:nvPr/>
        </p:nvSpPr>
        <p:spPr>
          <a:xfrm rot="10800000">
            <a:off x="3836634" y="603910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"/>
          <p:cNvSpPr/>
          <p:nvPr/>
        </p:nvSpPr>
        <p:spPr>
          <a:xfrm rot="10800000">
            <a:off x="5016228" y="1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"/>
          <p:cNvSpPr/>
          <p:nvPr/>
        </p:nvSpPr>
        <p:spPr>
          <a:xfrm rot="10800000">
            <a:off x="4426971" y="86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5"/>
          <p:cNvSpPr/>
          <p:nvPr/>
        </p:nvSpPr>
        <p:spPr>
          <a:xfrm rot="10800000">
            <a:off x="3837209" y="88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5"/>
          <p:cNvSpPr txBox="1"/>
          <p:nvPr>
            <p:ph type="title"/>
          </p:nvPr>
        </p:nvSpPr>
        <p:spPr>
          <a:xfrm>
            <a:off x="716219" y="1785775"/>
            <a:ext cx="30954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5"/>
          <p:cNvSpPr txBox="1"/>
          <p:nvPr>
            <p:ph idx="2" type="title"/>
          </p:nvPr>
        </p:nvSpPr>
        <p:spPr>
          <a:xfrm>
            <a:off x="5341081" y="1785775"/>
            <a:ext cx="3086700" cy="8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5"/>
          <p:cNvSpPr txBox="1"/>
          <p:nvPr>
            <p:ph idx="1" type="subTitle"/>
          </p:nvPr>
        </p:nvSpPr>
        <p:spPr>
          <a:xfrm>
            <a:off x="5413531" y="2668925"/>
            <a:ext cx="29418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5"/>
          <p:cNvSpPr txBox="1"/>
          <p:nvPr>
            <p:ph idx="3" type="subTitle"/>
          </p:nvPr>
        </p:nvSpPr>
        <p:spPr>
          <a:xfrm>
            <a:off x="793019" y="2668925"/>
            <a:ext cx="2941800" cy="68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42"/>
          <p:cNvSpPr txBox="1"/>
          <p:nvPr>
            <p:ph type="title"/>
          </p:nvPr>
        </p:nvSpPr>
        <p:spPr>
          <a:xfrm>
            <a:off x="2198250" y="1782600"/>
            <a:ext cx="4747500" cy="18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3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3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3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3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3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3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3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3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300"/>
            </a:lvl9pPr>
          </a:lstStyle>
          <a:p/>
        </p:txBody>
      </p:sp>
      <p:sp>
        <p:nvSpPr>
          <p:cNvPr id="1233" name="Google Shape;1233;p42"/>
          <p:cNvSpPr/>
          <p:nvPr/>
        </p:nvSpPr>
        <p:spPr>
          <a:xfrm rot="-5400000">
            <a:off x="8844042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42"/>
          <p:cNvSpPr/>
          <p:nvPr/>
        </p:nvSpPr>
        <p:spPr>
          <a:xfrm rot="-5400000">
            <a:off x="8241218" y="176859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42"/>
          <p:cNvSpPr/>
          <p:nvPr/>
        </p:nvSpPr>
        <p:spPr>
          <a:xfrm rot="-5400000">
            <a:off x="7638816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42"/>
          <p:cNvSpPr/>
          <p:nvPr/>
        </p:nvSpPr>
        <p:spPr>
          <a:xfrm rot="-5400000">
            <a:off x="7637875" y="117993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42"/>
          <p:cNvSpPr/>
          <p:nvPr/>
        </p:nvSpPr>
        <p:spPr>
          <a:xfrm rot="-5400000">
            <a:off x="8241433" y="-108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42"/>
          <p:cNvSpPr/>
          <p:nvPr/>
        </p:nvSpPr>
        <p:spPr>
          <a:xfrm rot="-5400000">
            <a:off x="7036221" y="-1068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42"/>
          <p:cNvSpPr/>
          <p:nvPr/>
        </p:nvSpPr>
        <p:spPr>
          <a:xfrm rot="-5400000">
            <a:off x="8240209" y="1178852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42"/>
          <p:cNvSpPr/>
          <p:nvPr/>
        </p:nvSpPr>
        <p:spPr>
          <a:xfrm rot="-5400000">
            <a:off x="8842531" y="117977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2"/>
          <p:cNvSpPr/>
          <p:nvPr/>
        </p:nvSpPr>
        <p:spPr>
          <a:xfrm rot="-5400000">
            <a:off x="8241910" y="588710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2"/>
          <p:cNvSpPr/>
          <p:nvPr/>
        </p:nvSpPr>
        <p:spPr>
          <a:xfrm rot="-5400000">
            <a:off x="8843605" y="-2888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42"/>
          <p:cNvSpPr/>
          <p:nvPr/>
        </p:nvSpPr>
        <p:spPr>
          <a:xfrm rot="-5400000">
            <a:off x="7638832" y="-2074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42"/>
          <p:cNvSpPr/>
          <p:nvPr/>
        </p:nvSpPr>
        <p:spPr>
          <a:xfrm rot="-5400000">
            <a:off x="7637200" y="177070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42"/>
          <p:cNvSpPr/>
          <p:nvPr/>
        </p:nvSpPr>
        <p:spPr>
          <a:xfrm rot="-5400000">
            <a:off x="7036641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42"/>
          <p:cNvSpPr/>
          <p:nvPr/>
        </p:nvSpPr>
        <p:spPr>
          <a:xfrm>
            <a:off x="59" y="4238490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42"/>
          <p:cNvSpPr/>
          <p:nvPr/>
        </p:nvSpPr>
        <p:spPr>
          <a:xfrm>
            <a:off x="589775" y="423849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42"/>
          <p:cNvSpPr/>
          <p:nvPr/>
        </p:nvSpPr>
        <p:spPr>
          <a:xfrm>
            <a:off x="1179490" y="4238490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42"/>
          <p:cNvSpPr/>
          <p:nvPr/>
        </p:nvSpPr>
        <p:spPr>
          <a:xfrm>
            <a:off x="59" y="3636305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42"/>
          <p:cNvSpPr/>
          <p:nvPr/>
        </p:nvSpPr>
        <p:spPr>
          <a:xfrm>
            <a:off x="590661" y="3033264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42"/>
          <p:cNvSpPr/>
          <p:nvPr/>
        </p:nvSpPr>
        <p:spPr>
          <a:xfrm>
            <a:off x="590687" y="363629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42"/>
          <p:cNvSpPr/>
          <p:nvPr/>
        </p:nvSpPr>
        <p:spPr>
          <a:xfrm>
            <a:off x="0" y="484152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42"/>
          <p:cNvSpPr/>
          <p:nvPr/>
        </p:nvSpPr>
        <p:spPr>
          <a:xfrm>
            <a:off x="590219" y="48414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42"/>
          <p:cNvSpPr/>
          <p:nvPr/>
        </p:nvSpPr>
        <p:spPr>
          <a:xfrm>
            <a:off x="1179981" y="484150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42"/>
          <p:cNvSpPr/>
          <p:nvPr/>
        </p:nvSpPr>
        <p:spPr>
          <a:xfrm>
            <a:off x="1768979" y="483979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1256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43"/>
          <p:cNvSpPr/>
          <p:nvPr/>
        </p:nvSpPr>
        <p:spPr>
          <a:xfrm>
            <a:off x="235890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43"/>
          <p:cNvSpPr/>
          <p:nvPr/>
        </p:nvSpPr>
        <p:spPr>
          <a:xfrm>
            <a:off x="294861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9" name="Google Shape;1259;p43"/>
          <p:cNvSpPr/>
          <p:nvPr/>
        </p:nvSpPr>
        <p:spPr>
          <a:xfrm>
            <a:off x="589725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0" name="Google Shape;1260;p43"/>
          <p:cNvSpPr/>
          <p:nvPr/>
        </p:nvSpPr>
        <p:spPr>
          <a:xfrm>
            <a:off x="825701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1" name="Google Shape;1261;p43"/>
          <p:cNvSpPr/>
          <p:nvPr/>
        </p:nvSpPr>
        <p:spPr>
          <a:xfrm>
            <a:off x="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2" name="Google Shape;1262;p43"/>
          <p:cNvSpPr/>
          <p:nvPr/>
        </p:nvSpPr>
        <p:spPr>
          <a:xfrm>
            <a:off x="58972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" name="Google Shape;1263;p43"/>
          <p:cNvSpPr/>
          <p:nvPr/>
        </p:nvSpPr>
        <p:spPr>
          <a:xfrm>
            <a:off x="1179440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4" name="Google Shape;1264;p43"/>
          <p:cNvSpPr/>
          <p:nvPr/>
        </p:nvSpPr>
        <p:spPr>
          <a:xfrm>
            <a:off x="176915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5" name="Google Shape;1265;p43"/>
          <p:cNvSpPr/>
          <p:nvPr/>
        </p:nvSpPr>
        <p:spPr>
          <a:xfrm>
            <a:off x="353833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6" name="Google Shape;1266;p43"/>
          <p:cNvSpPr/>
          <p:nvPr/>
        </p:nvSpPr>
        <p:spPr>
          <a:xfrm>
            <a:off x="471779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7" name="Google Shape;1267;p43"/>
          <p:cNvSpPr/>
          <p:nvPr/>
        </p:nvSpPr>
        <p:spPr>
          <a:xfrm>
            <a:off x="530750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8" name="Google Shape;1268;p43"/>
          <p:cNvSpPr/>
          <p:nvPr/>
        </p:nvSpPr>
        <p:spPr>
          <a:xfrm>
            <a:off x="5897255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9" name="Google Shape;1269;p43"/>
          <p:cNvSpPr/>
          <p:nvPr/>
        </p:nvSpPr>
        <p:spPr>
          <a:xfrm>
            <a:off x="707668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" name="Google Shape;1270;p43"/>
          <p:cNvSpPr/>
          <p:nvPr/>
        </p:nvSpPr>
        <p:spPr>
          <a:xfrm>
            <a:off x="9" y="3637064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1" name="Google Shape;1271;p43"/>
          <p:cNvSpPr/>
          <p:nvPr/>
        </p:nvSpPr>
        <p:spPr>
          <a:xfrm>
            <a:off x="8257017" y="3637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" name="Google Shape;1272;p43"/>
          <p:cNvSpPr/>
          <p:nvPr/>
        </p:nvSpPr>
        <p:spPr>
          <a:xfrm>
            <a:off x="7666240" y="363586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3" name="Google Shape;1273;p43"/>
          <p:cNvSpPr/>
          <p:nvPr/>
        </p:nvSpPr>
        <p:spPr>
          <a:xfrm>
            <a:off x="884677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4" name="Google Shape;1274;p43"/>
          <p:cNvSpPr/>
          <p:nvPr/>
        </p:nvSpPr>
        <p:spPr>
          <a:xfrm>
            <a:off x="8846774" y="303468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5" name="Google Shape;1275;p43"/>
          <p:cNvSpPr/>
          <p:nvPr/>
        </p:nvSpPr>
        <p:spPr>
          <a:xfrm>
            <a:off x="590611" y="3034023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6" name="Google Shape;1276;p43"/>
          <p:cNvSpPr/>
          <p:nvPr/>
        </p:nvSpPr>
        <p:spPr>
          <a:xfrm>
            <a:off x="590637" y="36370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7" name="Google Shape;1277;p43"/>
          <p:cNvSpPr/>
          <p:nvPr/>
        </p:nvSpPr>
        <p:spPr>
          <a:xfrm>
            <a:off x="-5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8" name="Google Shape;1278;p43"/>
          <p:cNvSpPr/>
          <p:nvPr/>
        </p:nvSpPr>
        <p:spPr>
          <a:xfrm>
            <a:off x="59016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9" name="Google Shape;1279;p43"/>
          <p:cNvSpPr/>
          <p:nvPr/>
        </p:nvSpPr>
        <p:spPr>
          <a:xfrm>
            <a:off x="117993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0" name="Google Shape;1280;p43"/>
          <p:cNvSpPr/>
          <p:nvPr/>
        </p:nvSpPr>
        <p:spPr>
          <a:xfrm>
            <a:off x="176892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1" name="Google Shape;1281;p43"/>
          <p:cNvSpPr/>
          <p:nvPr/>
        </p:nvSpPr>
        <p:spPr>
          <a:xfrm>
            <a:off x="353834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2" name="Google Shape;1282;p43"/>
          <p:cNvSpPr/>
          <p:nvPr/>
        </p:nvSpPr>
        <p:spPr>
          <a:xfrm>
            <a:off x="412853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3" name="Google Shape;1283;p43"/>
          <p:cNvSpPr/>
          <p:nvPr/>
        </p:nvSpPr>
        <p:spPr>
          <a:xfrm>
            <a:off x="471780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4" name="Google Shape;1284;p43"/>
          <p:cNvSpPr/>
          <p:nvPr/>
        </p:nvSpPr>
        <p:spPr>
          <a:xfrm>
            <a:off x="530800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5" name="Google Shape;1285;p43"/>
          <p:cNvSpPr/>
          <p:nvPr/>
        </p:nvSpPr>
        <p:spPr>
          <a:xfrm>
            <a:off x="648696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6" name="Google Shape;1286;p43"/>
          <p:cNvSpPr/>
          <p:nvPr/>
        </p:nvSpPr>
        <p:spPr>
          <a:xfrm>
            <a:off x="707668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7" name="Google Shape;1287;p43"/>
          <p:cNvSpPr/>
          <p:nvPr/>
        </p:nvSpPr>
        <p:spPr>
          <a:xfrm>
            <a:off x="412805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43"/>
          <p:cNvSpPr/>
          <p:nvPr/>
        </p:nvSpPr>
        <p:spPr>
          <a:xfrm>
            <a:off x="7667320" y="423820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43"/>
          <p:cNvSpPr/>
          <p:nvPr/>
        </p:nvSpPr>
        <p:spPr>
          <a:xfrm>
            <a:off x="766639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p43"/>
          <p:cNvSpPr/>
          <p:nvPr/>
        </p:nvSpPr>
        <p:spPr>
          <a:xfrm>
            <a:off x="825704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" name="Google Shape;1291;p43"/>
          <p:cNvSpPr/>
          <p:nvPr/>
        </p:nvSpPr>
        <p:spPr>
          <a:xfrm>
            <a:off x="884858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" name="Google Shape;1292;p43"/>
          <p:cNvSpPr/>
          <p:nvPr/>
        </p:nvSpPr>
        <p:spPr>
          <a:xfrm>
            <a:off x="8847780" y="363729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" name="Google Shape;1293;p43"/>
          <p:cNvSpPr/>
          <p:nvPr/>
        </p:nvSpPr>
        <p:spPr>
          <a:xfrm>
            <a:off x="5897247" y="363702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43"/>
          <p:cNvSpPr/>
          <p:nvPr/>
        </p:nvSpPr>
        <p:spPr>
          <a:xfrm flipH="1" rot="10800000">
            <a:off x="2358952" y="1912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43"/>
          <p:cNvSpPr/>
          <p:nvPr/>
        </p:nvSpPr>
        <p:spPr>
          <a:xfrm flipH="1" rot="10800000">
            <a:off x="2948667" y="191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43"/>
          <p:cNvSpPr/>
          <p:nvPr/>
        </p:nvSpPr>
        <p:spPr>
          <a:xfrm flipH="1" rot="10800000">
            <a:off x="5897305" y="1912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43"/>
          <p:cNvSpPr/>
          <p:nvPr/>
        </p:nvSpPr>
        <p:spPr>
          <a:xfrm flipH="1" rot="10800000">
            <a:off x="825706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8" name="Google Shape;1298;p43"/>
          <p:cNvSpPr/>
          <p:nvPr/>
        </p:nvSpPr>
        <p:spPr>
          <a:xfrm flipH="1" rot="10800000">
            <a:off x="59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" name="Google Shape;1299;p43"/>
          <p:cNvSpPr/>
          <p:nvPr/>
        </p:nvSpPr>
        <p:spPr>
          <a:xfrm flipH="1" rot="10800000">
            <a:off x="58977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43"/>
          <p:cNvSpPr/>
          <p:nvPr/>
        </p:nvSpPr>
        <p:spPr>
          <a:xfrm flipH="1" rot="10800000">
            <a:off x="176920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43"/>
          <p:cNvSpPr/>
          <p:nvPr/>
        </p:nvSpPr>
        <p:spPr>
          <a:xfrm flipH="1" rot="10800000">
            <a:off x="3538382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43"/>
          <p:cNvSpPr/>
          <p:nvPr/>
        </p:nvSpPr>
        <p:spPr>
          <a:xfrm flipH="1" rot="10800000">
            <a:off x="5307559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43"/>
          <p:cNvSpPr/>
          <p:nvPr/>
        </p:nvSpPr>
        <p:spPr>
          <a:xfrm flipH="1" rot="10800000">
            <a:off x="7076736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4" name="Google Shape;1304;p43"/>
          <p:cNvSpPr/>
          <p:nvPr/>
        </p:nvSpPr>
        <p:spPr>
          <a:xfrm flipH="1" rot="10800000">
            <a:off x="884682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5" name="Google Shape;1305;p43"/>
          <p:cNvSpPr/>
          <p:nvPr/>
        </p:nvSpPr>
        <p:spPr>
          <a:xfrm flipH="1" rot="10800000">
            <a:off x="0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6" name="Google Shape;1306;p43"/>
          <p:cNvSpPr/>
          <p:nvPr/>
        </p:nvSpPr>
        <p:spPr>
          <a:xfrm flipH="1" rot="10800000">
            <a:off x="590219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7" name="Google Shape;1307;p43"/>
          <p:cNvSpPr/>
          <p:nvPr/>
        </p:nvSpPr>
        <p:spPr>
          <a:xfrm flipH="1" rot="10800000">
            <a:off x="1179981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8" name="Google Shape;1308;p43"/>
          <p:cNvSpPr/>
          <p:nvPr/>
        </p:nvSpPr>
        <p:spPr>
          <a:xfrm flipH="1" rot="10800000">
            <a:off x="1768979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9" name="Google Shape;1309;p43"/>
          <p:cNvSpPr/>
          <p:nvPr/>
        </p:nvSpPr>
        <p:spPr>
          <a:xfrm flipH="1" rot="10800000">
            <a:off x="3538395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0" name="Google Shape;1310;p43"/>
          <p:cNvSpPr/>
          <p:nvPr/>
        </p:nvSpPr>
        <p:spPr>
          <a:xfrm flipH="1" rot="10800000">
            <a:off x="4128580" y="36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1" name="Google Shape;1311;p43"/>
          <p:cNvSpPr/>
          <p:nvPr/>
        </p:nvSpPr>
        <p:spPr>
          <a:xfrm flipH="1" rot="10800000">
            <a:off x="4717857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2" name="Google Shape;1312;p43"/>
          <p:cNvSpPr/>
          <p:nvPr/>
        </p:nvSpPr>
        <p:spPr>
          <a:xfrm flipH="1" rot="10800000">
            <a:off x="5308050" y="3622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3" name="Google Shape;1313;p43"/>
          <p:cNvSpPr/>
          <p:nvPr/>
        </p:nvSpPr>
        <p:spPr>
          <a:xfrm flipH="1" rot="10800000">
            <a:off x="6487014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4" name="Google Shape;1314;p43"/>
          <p:cNvSpPr/>
          <p:nvPr/>
        </p:nvSpPr>
        <p:spPr>
          <a:xfrm flipH="1" rot="10800000">
            <a:off x="707673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5" name="Google Shape;1315;p43"/>
          <p:cNvSpPr/>
          <p:nvPr/>
        </p:nvSpPr>
        <p:spPr>
          <a:xfrm flipH="1" rot="10800000">
            <a:off x="4128102" y="604044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6" name="Google Shape;1316;p43"/>
          <p:cNvSpPr/>
          <p:nvPr/>
        </p:nvSpPr>
        <p:spPr>
          <a:xfrm flipH="1" rot="10800000">
            <a:off x="766644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7" name="Google Shape;1317;p43"/>
          <p:cNvSpPr/>
          <p:nvPr/>
        </p:nvSpPr>
        <p:spPr>
          <a:xfrm flipH="1" rot="10800000">
            <a:off x="825709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8" name="Google Shape;1318;p43"/>
          <p:cNvSpPr/>
          <p:nvPr/>
        </p:nvSpPr>
        <p:spPr>
          <a:xfrm flipH="1" rot="10800000">
            <a:off x="884863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9" name="Google Shape;1319;p43"/>
          <p:cNvSpPr txBox="1"/>
          <p:nvPr>
            <p:ph hasCustomPrompt="1" type="title"/>
          </p:nvPr>
        </p:nvSpPr>
        <p:spPr>
          <a:xfrm>
            <a:off x="484325" y="1949750"/>
            <a:ext cx="7953900" cy="107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5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None/>
              <a:defRPr sz="1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20" name="Google Shape;1320;p43"/>
          <p:cNvSpPr txBox="1"/>
          <p:nvPr>
            <p:ph idx="1" type="subTitle"/>
          </p:nvPr>
        </p:nvSpPr>
        <p:spPr>
          <a:xfrm>
            <a:off x="484318" y="2952600"/>
            <a:ext cx="79539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TWO_COLUMNS_1_1_1"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45"/>
          <p:cNvSpPr/>
          <p:nvPr/>
        </p:nvSpPr>
        <p:spPr>
          <a:xfrm flipH="1" rot="10800000">
            <a:off x="0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4" name="Google Shape;1324;p45"/>
          <p:cNvSpPr/>
          <p:nvPr/>
        </p:nvSpPr>
        <p:spPr>
          <a:xfrm flipH="1" rot="10800000">
            <a:off x="589715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5" name="Google Shape;1325;p45"/>
          <p:cNvSpPr/>
          <p:nvPr/>
        </p:nvSpPr>
        <p:spPr>
          <a:xfrm flipH="1" rot="10800000">
            <a:off x="1179430" y="60217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6" name="Google Shape;1326;p45"/>
          <p:cNvSpPr/>
          <p:nvPr/>
        </p:nvSpPr>
        <p:spPr>
          <a:xfrm flipH="1" rot="10800000">
            <a:off x="886" y="180737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7" name="Google Shape;1327;p45"/>
          <p:cNvSpPr/>
          <p:nvPr/>
        </p:nvSpPr>
        <p:spPr>
          <a:xfrm flipH="1" rot="10800000">
            <a:off x="912" y="120519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8" name="Google Shape;1328;p45"/>
          <p:cNvSpPr/>
          <p:nvPr/>
        </p:nvSpPr>
        <p:spPr>
          <a:xfrm flipH="1" rot="10800000">
            <a:off x="444" y="-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9" name="Google Shape;1329;p45"/>
          <p:cNvSpPr/>
          <p:nvPr/>
        </p:nvSpPr>
        <p:spPr>
          <a:xfrm flipH="1" rot="10800000">
            <a:off x="590206" y="14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0" name="Google Shape;1330;p45"/>
          <p:cNvSpPr/>
          <p:nvPr/>
        </p:nvSpPr>
        <p:spPr>
          <a:xfrm flipH="1" rot="10800000">
            <a:off x="1179204" y="1693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1" name="Google Shape;1331;p45"/>
          <p:cNvSpPr/>
          <p:nvPr/>
        </p:nvSpPr>
        <p:spPr>
          <a:xfrm flipH="1" rot="10800000">
            <a:off x="1179208" y="120349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2" name="Google Shape;1332;p45"/>
          <p:cNvSpPr/>
          <p:nvPr/>
        </p:nvSpPr>
        <p:spPr>
          <a:xfrm>
            <a:off x="8846692" y="4840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3" name="Google Shape;1333;p45"/>
          <p:cNvSpPr/>
          <p:nvPr/>
        </p:nvSpPr>
        <p:spPr>
          <a:xfrm>
            <a:off x="7666361" y="4237424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4" name="Google Shape;1334;p45"/>
          <p:cNvSpPr/>
          <p:nvPr/>
        </p:nvSpPr>
        <p:spPr>
          <a:xfrm>
            <a:off x="8846692" y="363545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5" name="Google Shape;1335;p45"/>
          <p:cNvSpPr/>
          <p:nvPr/>
        </p:nvSpPr>
        <p:spPr>
          <a:xfrm>
            <a:off x="8255915" y="363404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6" name="Google Shape;1336;p45"/>
          <p:cNvSpPr/>
          <p:nvPr/>
        </p:nvSpPr>
        <p:spPr>
          <a:xfrm>
            <a:off x="7666361" y="4842351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7" name="Google Shape;1337;p45"/>
          <p:cNvSpPr/>
          <p:nvPr/>
        </p:nvSpPr>
        <p:spPr>
          <a:xfrm>
            <a:off x="8256995" y="42363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8" name="Google Shape;1338;p45"/>
          <p:cNvSpPr/>
          <p:nvPr/>
        </p:nvSpPr>
        <p:spPr>
          <a:xfrm>
            <a:off x="8256073" y="48386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9" name="Google Shape;1339;p45"/>
          <p:cNvSpPr/>
          <p:nvPr/>
        </p:nvSpPr>
        <p:spPr>
          <a:xfrm>
            <a:off x="8846724" y="4237634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0" name="Google Shape;1340;p45"/>
          <p:cNvSpPr/>
          <p:nvPr/>
        </p:nvSpPr>
        <p:spPr>
          <a:xfrm>
            <a:off x="8848642" y="3033275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1" name="Google Shape;1341;p45"/>
          <p:cNvSpPr txBox="1"/>
          <p:nvPr>
            <p:ph idx="1" type="subTitle"/>
          </p:nvPr>
        </p:nvSpPr>
        <p:spPr>
          <a:xfrm>
            <a:off x="1407681" y="4102075"/>
            <a:ext cx="3075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2" name="Google Shape;1342;p45"/>
          <p:cNvSpPr txBox="1"/>
          <p:nvPr>
            <p:ph idx="2" type="subTitle"/>
          </p:nvPr>
        </p:nvSpPr>
        <p:spPr>
          <a:xfrm>
            <a:off x="4661319" y="4104337"/>
            <a:ext cx="3075000" cy="3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3" name="Google Shape;1343;p45"/>
          <p:cNvSpPr txBox="1"/>
          <p:nvPr>
            <p:ph hasCustomPrompt="1" type="title"/>
          </p:nvPr>
        </p:nvSpPr>
        <p:spPr>
          <a:xfrm>
            <a:off x="1462581" y="136715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4" name="Google Shape;1344;p45"/>
          <p:cNvSpPr txBox="1"/>
          <p:nvPr>
            <p:ph hasCustomPrompt="1" idx="3" type="title"/>
          </p:nvPr>
        </p:nvSpPr>
        <p:spPr>
          <a:xfrm>
            <a:off x="4716219" y="1367150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5" name="Google Shape;1345;p45"/>
          <p:cNvSpPr txBox="1"/>
          <p:nvPr>
            <p:ph hasCustomPrompt="1" idx="4" type="title"/>
          </p:nvPr>
        </p:nvSpPr>
        <p:spPr>
          <a:xfrm>
            <a:off x="1462581" y="2996049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6" name="Google Shape;1346;p45"/>
          <p:cNvSpPr txBox="1"/>
          <p:nvPr>
            <p:ph hasCustomPrompt="1" idx="5" type="title"/>
          </p:nvPr>
        </p:nvSpPr>
        <p:spPr>
          <a:xfrm>
            <a:off x="4716219" y="2998075"/>
            <a:ext cx="2965200" cy="5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3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7" name="Google Shape;1347;p45"/>
          <p:cNvSpPr txBox="1"/>
          <p:nvPr>
            <p:ph idx="6" type="subTitle"/>
          </p:nvPr>
        </p:nvSpPr>
        <p:spPr>
          <a:xfrm>
            <a:off x="1781031" y="2015850"/>
            <a:ext cx="2328300" cy="3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348" name="Google Shape;1348;p45"/>
          <p:cNvSpPr txBox="1"/>
          <p:nvPr>
            <p:ph idx="7" type="subTitle"/>
          </p:nvPr>
        </p:nvSpPr>
        <p:spPr>
          <a:xfrm>
            <a:off x="5034669" y="2018575"/>
            <a:ext cx="2328300" cy="39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349" name="Google Shape;1349;p45"/>
          <p:cNvSpPr txBox="1"/>
          <p:nvPr>
            <p:ph idx="8" type="subTitle"/>
          </p:nvPr>
        </p:nvSpPr>
        <p:spPr>
          <a:xfrm>
            <a:off x="5034669" y="3643025"/>
            <a:ext cx="2328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350" name="Google Shape;1350;p45"/>
          <p:cNvSpPr txBox="1"/>
          <p:nvPr>
            <p:ph idx="9" type="subTitle"/>
          </p:nvPr>
        </p:nvSpPr>
        <p:spPr>
          <a:xfrm>
            <a:off x="1407681" y="2479575"/>
            <a:ext cx="30750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1" name="Google Shape;1351;p45"/>
          <p:cNvSpPr txBox="1"/>
          <p:nvPr>
            <p:ph idx="13" type="subTitle"/>
          </p:nvPr>
        </p:nvSpPr>
        <p:spPr>
          <a:xfrm>
            <a:off x="4668369" y="2480138"/>
            <a:ext cx="30609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2" name="Google Shape;1352;p45"/>
          <p:cNvSpPr txBox="1"/>
          <p:nvPr>
            <p:ph idx="14" type="subTitle"/>
          </p:nvPr>
        </p:nvSpPr>
        <p:spPr>
          <a:xfrm>
            <a:off x="1781031" y="3640250"/>
            <a:ext cx="23283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353" name="Google Shape;1353;p45"/>
          <p:cNvSpPr txBox="1"/>
          <p:nvPr>
            <p:ph idx="15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TITLE_AND_TWO_COLUMNS_3_1"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p46"/>
          <p:cNvSpPr/>
          <p:nvPr/>
        </p:nvSpPr>
        <p:spPr>
          <a:xfrm flipH="1" rot="10800000">
            <a:off x="825706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46"/>
          <p:cNvSpPr/>
          <p:nvPr/>
        </p:nvSpPr>
        <p:spPr>
          <a:xfrm flipH="1" rot="10800000">
            <a:off x="59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46"/>
          <p:cNvSpPr/>
          <p:nvPr/>
        </p:nvSpPr>
        <p:spPr>
          <a:xfrm flipH="1" rot="10800000">
            <a:off x="58977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8" name="Google Shape;1358;p46"/>
          <p:cNvSpPr/>
          <p:nvPr/>
        </p:nvSpPr>
        <p:spPr>
          <a:xfrm flipH="1" rot="10800000">
            <a:off x="884682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9" name="Google Shape;1359;p46"/>
          <p:cNvSpPr/>
          <p:nvPr/>
        </p:nvSpPr>
        <p:spPr>
          <a:xfrm flipH="1" rot="10800000">
            <a:off x="0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0" name="Google Shape;1360;p46"/>
          <p:cNvSpPr/>
          <p:nvPr/>
        </p:nvSpPr>
        <p:spPr>
          <a:xfrm flipH="1" rot="10800000">
            <a:off x="590219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1" name="Google Shape;1361;p46"/>
          <p:cNvSpPr/>
          <p:nvPr/>
        </p:nvSpPr>
        <p:spPr>
          <a:xfrm flipH="1" rot="10800000">
            <a:off x="1179981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2" name="Google Shape;1362;p46"/>
          <p:cNvSpPr/>
          <p:nvPr/>
        </p:nvSpPr>
        <p:spPr>
          <a:xfrm flipH="1" rot="10800000">
            <a:off x="1768979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3" name="Google Shape;1363;p46"/>
          <p:cNvSpPr/>
          <p:nvPr/>
        </p:nvSpPr>
        <p:spPr>
          <a:xfrm flipH="1" rot="10800000">
            <a:off x="707673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46"/>
          <p:cNvSpPr/>
          <p:nvPr/>
        </p:nvSpPr>
        <p:spPr>
          <a:xfrm flipH="1" rot="10800000">
            <a:off x="766644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5" name="Google Shape;1365;p46"/>
          <p:cNvSpPr/>
          <p:nvPr/>
        </p:nvSpPr>
        <p:spPr>
          <a:xfrm flipH="1" rot="10800000">
            <a:off x="825709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6" name="Google Shape;1366;p46"/>
          <p:cNvSpPr/>
          <p:nvPr/>
        </p:nvSpPr>
        <p:spPr>
          <a:xfrm flipH="1" rot="10800000">
            <a:off x="884863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46"/>
          <p:cNvSpPr txBox="1"/>
          <p:nvPr>
            <p:ph idx="1" type="subTitle"/>
          </p:nvPr>
        </p:nvSpPr>
        <p:spPr>
          <a:xfrm>
            <a:off x="6187303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68" name="Google Shape;1368;p46"/>
          <p:cNvSpPr txBox="1"/>
          <p:nvPr>
            <p:ph idx="2" type="subTitle"/>
          </p:nvPr>
        </p:nvSpPr>
        <p:spPr>
          <a:xfrm>
            <a:off x="3622500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69" name="Google Shape;1369;p46"/>
          <p:cNvSpPr txBox="1"/>
          <p:nvPr>
            <p:ph idx="3" type="subTitle"/>
          </p:nvPr>
        </p:nvSpPr>
        <p:spPr>
          <a:xfrm>
            <a:off x="1057697" y="3331100"/>
            <a:ext cx="1899000" cy="804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15270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70" name="Google Shape;1370;p46"/>
          <p:cNvSpPr txBox="1"/>
          <p:nvPr>
            <p:ph idx="4" type="subTitle"/>
          </p:nvPr>
        </p:nvSpPr>
        <p:spPr>
          <a:xfrm>
            <a:off x="1057697" y="294980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371" name="Google Shape;1371;p46"/>
          <p:cNvSpPr txBox="1"/>
          <p:nvPr>
            <p:ph idx="5" type="subTitle"/>
          </p:nvPr>
        </p:nvSpPr>
        <p:spPr>
          <a:xfrm>
            <a:off x="3622500" y="294985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372" name="Google Shape;1372;p46"/>
          <p:cNvSpPr txBox="1"/>
          <p:nvPr>
            <p:ph idx="6" type="subTitle"/>
          </p:nvPr>
        </p:nvSpPr>
        <p:spPr>
          <a:xfrm>
            <a:off x="6187303" y="2949850"/>
            <a:ext cx="1899000" cy="38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373" name="Google Shape;1373;p46"/>
          <p:cNvSpPr/>
          <p:nvPr/>
        </p:nvSpPr>
        <p:spPr>
          <a:xfrm flipH="1" rot="10800000">
            <a:off x="8847312" y="12064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46"/>
          <p:cNvSpPr/>
          <p:nvPr/>
        </p:nvSpPr>
        <p:spPr>
          <a:xfrm flipH="1" rot="10800000">
            <a:off x="589737" y="1207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" name="Google Shape;1375;p46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TITLE_AND_TWO_COLUMNS_2_1"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47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8" name="Google Shape;1378;p47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9" name="Google Shape;1379;p47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47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47"/>
          <p:cNvSpPr/>
          <p:nvPr/>
        </p:nvSpPr>
        <p:spPr>
          <a:xfrm rot="10800000">
            <a:off x="707940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47"/>
          <p:cNvSpPr/>
          <p:nvPr/>
        </p:nvSpPr>
        <p:spPr>
          <a:xfrm rot="10800000">
            <a:off x="1771869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47"/>
          <p:cNvSpPr/>
          <p:nvPr/>
        </p:nvSpPr>
        <p:spPr>
          <a:xfrm rot="10800000">
            <a:off x="8848577" y="1207138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47"/>
          <p:cNvSpPr/>
          <p:nvPr/>
        </p:nvSpPr>
        <p:spPr>
          <a:xfrm rot="10800000">
            <a:off x="591538" y="1206927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5" name="Google Shape;1385;p47"/>
          <p:cNvSpPr/>
          <p:nvPr/>
        </p:nvSpPr>
        <p:spPr>
          <a:xfrm rot="10800000">
            <a:off x="1183247" y="120833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6" name="Google Shape;1386;p47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7" name="Google Shape;1387;p47"/>
          <p:cNvSpPr/>
          <p:nvPr/>
        </p:nvSpPr>
        <p:spPr>
          <a:xfrm rot="10800000">
            <a:off x="1781" y="180952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8" name="Google Shape;1388;p47"/>
          <p:cNvSpPr/>
          <p:nvPr/>
        </p:nvSpPr>
        <p:spPr>
          <a:xfrm rot="10800000">
            <a:off x="8258906" y="1809294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9" name="Google Shape;1389;p47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0" name="Google Shape;1390;p47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1" name="Google Shape;1391;p47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47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47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4" name="Google Shape;1394;p47"/>
          <p:cNvSpPr/>
          <p:nvPr/>
        </p:nvSpPr>
        <p:spPr>
          <a:xfrm rot="10800000">
            <a:off x="2361591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5" name="Google Shape;1395;p47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6" name="Google Shape;1396;p47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47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8" name="Google Shape;1398;p47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9" name="Google Shape;1399;p47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47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47"/>
          <p:cNvSpPr txBox="1"/>
          <p:nvPr>
            <p:ph idx="1" type="subTitle"/>
          </p:nvPr>
        </p:nvSpPr>
        <p:spPr>
          <a:xfrm>
            <a:off x="2746782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402" name="Google Shape;1402;p47"/>
          <p:cNvSpPr txBox="1"/>
          <p:nvPr>
            <p:ph idx="2" type="subTitle"/>
          </p:nvPr>
        </p:nvSpPr>
        <p:spPr>
          <a:xfrm>
            <a:off x="769750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403" name="Google Shape;1403;p47"/>
          <p:cNvSpPr txBox="1"/>
          <p:nvPr>
            <p:ph idx="3" type="subTitle"/>
          </p:nvPr>
        </p:nvSpPr>
        <p:spPr>
          <a:xfrm>
            <a:off x="4723813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404" name="Google Shape;1404;p47"/>
          <p:cNvSpPr txBox="1"/>
          <p:nvPr>
            <p:ph idx="4" type="subTitle"/>
          </p:nvPr>
        </p:nvSpPr>
        <p:spPr>
          <a:xfrm>
            <a:off x="6700845" y="3017575"/>
            <a:ext cx="1673400" cy="3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405" name="Google Shape;1405;p47"/>
          <p:cNvSpPr txBox="1"/>
          <p:nvPr>
            <p:ph idx="5" type="subTitle"/>
          </p:nvPr>
        </p:nvSpPr>
        <p:spPr>
          <a:xfrm>
            <a:off x="769762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06" name="Google Shape;1406;p47"/>
          <p:cNvSpPr txBox="1"/>
          <p:nvPr>
            <p:ph idx="6" type="subTitle"/>
          </p:nvPr>
        </p:nvSpPr>
        <p:spPr>
          <a:xfrm>
            <a:off x="2746787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07" name="Google Shape;1407;p47"/>
          <p:cNvSpPr txBox="1"/>
          <p:nvPr>
            <p:ph idx="7" type="subTitle"/>
          </p:nvPr>
        </p:nvSpPr>
        <p:spPr>
          <a:xfrm>
            <a:off x="6700838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08" name="Google Shape;1408;p47"/>
          <p:cNvSpPr txBox="1"/>
          <p:nvPr>
            <p:ph idx="8" type="subTitle"/>
          </p:nvPr>
        </p:nvSpPr>
        <p:spPr>
          <a:xfrm>
            <a:off x="4723813" y="3512600"/>
            <a:ext cx="1673400" cy="6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09" name="Google Shape;1409;p47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TWO_COLUMNS_2_1_1">
    <p:spTree>
      <p:nvGrpSpPr>
        <p:cNvPr id="1410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48"/>
          <p:cNvSpPr txBox="1"/>
          <p:nvPr>
            <p:ph idx="1" type="subTitle"/>
          </p:nvPr>
        </p:nvSpPr>
        <p:spPr>
          <a:xfrm>
            <a:off x="1900403" y="1421044"/>
            <a:ext cx="2088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412" name="Google Shape;1412;p48"/>
          <p:cNvSpPr txBox="1"/>
          <p:nvPr>
            <p:ph idx="2" type="subTitle"/>
          </p:nvPr>
        </p:nvSpPr>
        <p:spPr>
          <a:xfrm>
            <a:off x="1994903" y="2886851"/>
            <a:ext cx="1899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413" name="Google Shape;1413;p48"/>
          <p:cNvSpPr txBox="1"/>
          <p:nvPr>
            <p:ph idx="3" type="subTitle"/>
          </p:nvPr>
        </p:nvSpPr>
        <p:spPr>
          <a:xfrm>
            <a:off x="5127397" y="2886851"/>
            <a:ext cx="20880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414" name="Google Shape;1414;p48"/>
          <p:cNvSpPr txBox="1"/>
          <p:nvPr>
            <p:ph idx="4" type="subTitle"/>
          </p:nvPr>
        </p:nvSpPr>
        <p:spPr>
          <a:xfrm>
            <a:off x="5099197" y="1421044"/>
            <a:ext cx="2144400" cy="40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b="0"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415" name="Google Shape;1415;p48"/>
          <p:cNvSpPr txBox="1"/>
          <p:nvPr>
            <p:ph idx="5" type="subTitle"/>
          </p:nvPr>
        </p:nvSpPr>
        <p:spPr>
          <a:xfrm>
            <a:off x="1900403" y="3292450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16" name="Google Shape;1416;p48"/>
          <p:cNvSpPr txBox="1"/>
          <p:nvPr>
            <p:ph idx="6" type="subTitle"/>
          </p:nvPr>
        </p:nvSpPr>
        <p:spPr>
          <a:xfrm>
            <a:off x="1900403" y="1826519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17" name="Google Shape;1417;p48"/>
          <p:cNvSpPr txBox="1"/>
          <p:nvPr>
            <p:ph idx="7" type="subTitle"/>
          </p:nvPr>
        </p:nvSpPr>
        <p:spPr>
          <a:xfrm>
            <a:off x="5127397" y="1826519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18" name="Google Shape;1418;p48"/>
          <p:cNvSpPr txBox="1"/>
          <p:nvPr>
            <p:ph idx="8" type="subTitle"/>
          </p:nvPr>
        </p:nvSpPr>
        <p:spPr>
          <a:xfrm>
            <a:off x="5127397" y="3292450"/>
            <a:ext cx="20880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rgbClr val="F2F2F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19" name="Google Shape;1419;p48"/>
          <p:cNvSpPr/>
          <p:nvPr/>
        </p:nvSpPr>
        <p:spPr>
          <a:xfrm flipH="1">
            <a:off x="5899913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0" name="Google Shape;1420;p48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1" name="Google Shape;1421;p48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2" name="Google Shape;1422;p48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48"/>
          <p:cNvSpPr/>
          <p:nvPr/>
        </p:nvSpPr>
        <p:spPr>
          <a:xfrm flipH="1">
            <a:off x="5310198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4" name="Google Shape;1424;p48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48"/>
          <p:cNvSpPr/>
          <p:nvPr/>
        </p:nvSpPr>
        <p:spPr>
          <a:xfrm flipH="1">
            <a:off x="1771844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6" name="Google Shape;1426;p48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7" name="Google Shape;1427;p48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8" name="Google Shape;1428;p48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9" name="Google Shape;1429;p48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48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1" name="Google Shape;1431;p48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2" name="Google Shape;1432;p48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3" name="Google Shape;1433;p48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4" name="Google Shape;1434;p48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5" name="Google Shape;1435;p48"/>
          <p:cNvSpPr/>
          <p:nvPr/>
        </p:nvSpPr>
        <p:spPr>
          <a:xfrm flipH="1">
            <a:off x="1183064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6" name="Google Shape;1436;p48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7" name="Google Shape;1437;p48"/>
          <p:cNvSpPr/>
          <p:nvPr/>
        </p:nvSpPr>
        <p:spPr>
          <a:xfrm flipH="1">
            <a:off x="592413" y="4239676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8" name="Google Shape;1438;p48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TITLE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p49"/>
          <p:cNvSpPr/>
          <p:nvPr/>
        </p:nvSpPr>
        <p:spPr>
          <a:xfrm flipH="1" rot="10800000">
            <a:off x="8257042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1" name="Google Shape;1441;p49"/>
          <p:cNvSpPr/>
          <p:nvPr/>
        </p:nvSpPr>
        <p:spPr>
          <a:xfrm flipH="1" rot="10800000">
            <a:off x="34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2" name="Google Shape;1442;p49"/>
          <p:cNvSpPr/>
          <p:nvPr/>
        </p:nvSpPr>
        <p:spPr>
          <a:xfrm flipH="1" rot="10800000">
            <a:off x="58975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3" name="Google Shape;1443;p49"/>
          <p:cNvSpPr/>
          <p:nvPr/>
        </p:nvSpPr>
        <p:spPr>
          <a:xfrm flipH="1" rot="10800000">
            <a:off x="117946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4" name="Google Shape;1444;p49"/>
          <p:cNvSpPr/>
          <p:nvPr/>
        </p:nvSpPr>
        <p:spPr>
          <a:xfrm flipH="1" rot="10800000">
            <a:off x="34" y="1207138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5" name="Google Shape;1445;p49"/>
          <p:cNvSpPr/>
          <p:nvPr/>
        </p:nvSpPr>
        <p:spPr>
          <a:xfrm flipH="1" rot="10800000">
            <a:off x="8846799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6" name="Google Shape;1446;p49"/>
          <p:cNvSpPr/>
          <p:nvPr/>
        </p:nvSpPr>
        <p:spPr>
          <a:xfrm flipH="1" rot="10800000">
            <a:off x="590662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7" name="Google Shape;1447;p49"/>
          <p:cNvSpPr/>
          <p:nvPr/>
        </p:nvSpPr>
        <p:spPr>
          <a:xfrm flipH="1" rot="10800000">
            <a:off x="-2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8" name="Google Shape;1448;p49"/>
          <p:cNvSpPr/>
          <p:nvPr/>
        </p:nvSpPr>
        <p:spPr>
          <a:xfrm flipH="1" rot="10800000">
            <a:off x="590194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9" name="Google Shape;1449;p49"/>
          <p:cNvSpPr/>
          <p:nvPr/>
        </p:nvSpPr>
        <p:spPr>
          <a:xfrm flipH="1" rot="10800000">
            <a:off x="1179956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0" name="Google Shape;1450;p49"/>
          <p:cNvSpPr/>
          <p:nvPr/>
        </p:nvSpPr>
        <p:spPr>
          <a:xfrm flipH="1" rot="10800000">
            <a:off x="1768954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1" name="Google Shape;1451;p49"/>
          <p:cNvSpPr/>
          <p:nvPr/>
        </p:nvSpPr>
        <p:spPr>
          <a:xfrm flipH="1" rot="10800000">
            <a:off x="7076711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2" name="Google Shape;1452;p49"/>
          <p:cNvSpPr/>
          <p:nvPr/>
        </p:nvSpPr>
        <p:spPr>
          <a:xfrm flipH="1" rot="10800000">
            <a:off x="7667345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49"/>
          <p:cNvSpPr/>
          <p:nvPr/>
        </p:nvSpPr>
        <p:spPr>
          <a:xfrm flipH="1" rot="10800000">
            <a:off x="7666423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4" name="Google Shape;1454;p49"/>
          <p:cNvSpPr/>
          <p:nvPr/>
        </p:nvSpPr>
        <p:spPr>
          <a:xfrm flipH="1" rot="10800000">
            <a:off x="8257074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5" name="Google Shape;1455;p49"/>
          <p:cNvSpPr/>
          <p:nvPr/>
        </p:nvSpPr>
        <p:spPr>
          <a:xfrm flipH="1" rot="10800000">
            <a:off x="884860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6" name="Google Shape;1456;p49"/>
          <p:cNvSpPr/>
          <p:nvPr/>
        </p:nvSpPr>
        <p:spPr>
          <a:xfrm flipH="1" rot="10800000">
            <a:off x="884780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7" name="Google Shape;1457;p49"/>
          <p:cNvSpPr txBox="1"/>
          <p:nvPr>
            <p:ph type="title"/>
          </p:nvPr>
        </p:nvSpPr>
        <p:spPr>
          <a:xfrm>
            <a:off x="2102668" y="18200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8" name="Google Shape;1458;p49"/>
          <p:cNvSpPr txBox="1"/>
          <p:nvPr>
            <p:ph idx="1" type="subTitle"/>
          </p:nvPr>
        </p:nvSpPr>
        <p:spPr>
          <a:xfrm>
            <a:off x="2102668" y="2272050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9" name="Google Shape;1459;p49"/>
          <p:cNvSpPr txBox="1"/>
          <p:nvPr>
            <p:ph idx="2" type="title"/>
          </p:nvPr>
        </p:nvSpPr>
        <p:spPr>
          <a:xfrm>
            <a:off x="2102668" y="33929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0" name="Google Shape;1460;p49"/>
          <p:cNvSpPr txBox="1"/>
          <p:nvPr>
            <p:ph idx="3" type="subTitle"/>
          </p:nvPr>
        </p:nvSpPr>
        <p:spPr>
          <a:xfrm>
            <a:off x="2102668" y="3845075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1" name="Google Shape;1461;p49"/>
          <p:cNvSpPr txBox="1"/>
          <p:nvPr>
            <p:ph idx="4" type="title"/>
          </p:nvPr>
        </p:nvSpPr>
        <p:spPr>
          <a:xfrm>
            <a:off x="5809669" y="18200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2" name="Google Shape;1462;p49"/>
          <p:cNvSpPr txBox="1"/>
          <p:nvPr>
            <p:ph idx="5" type="subTitle"/>
          </p:nvPr>
        </p:nvSpPr>
        <p:spPr>
          <a:xfrm>
            <a:off x="5809671" y="2272050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3" name="Google Shape;1463;p49"/>
          <p:cNvSpPr txBox="1"/>
          <p:nvPr>
            <p:ph idx="6" type="title"/>
          </p:nvPr>
        </p:nvSpPr>
        <p:spPr>
          <a:xfrm>
            <a:off x="5809669" y="3392975"/>
            <a:ext cx="2693400" cy="45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5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4" name="Google Shape;1464;p49"/>
          <p:cNvSpPr txBox="1"/>
          <p:nvPr>
            <p:ph idx="7" type="subTitle"/>
          </p:nvPr>
        </p:nvSpPr>
        <p:spPr>
          <a:xfrm>
            <a:off x="5809671" y="3845075"/>
            <a:ext cx="2423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5" name="Google Shape;1465;p49"/>
          <p:cNvSpPr txBox="1"/>
          <p:nvPr>
            <p:ph idx="8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ONE_COLUMN_TEXT_2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1466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50"/>
          <p:cNvSpPr/>
          <p:nvPr/>
        </p:nvSpPr>
        <p:spPr>
          <a:xfrm rot="-5400000">
            <a:off x="5775839" y="4840803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50"/>
          <p:cNvSpPr/>
          <p:nvPr/>
        </p:nvSpPr>
        <p:spPr>
          <a:xfrm rot="-5400000">
            <a:off x="5173226" y="425065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50"/>
          <p:cNvSpPr/>
          <p:nvPr/>
        </p:nvSpPr>
        <p:spPr>
          <a:xfrm rot="-5400000">
            <a:off x="1868926" y="483961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0" name="Google Shape;1470;p50"/>
          <p:cNvSpPr/>
          <p:nvPr/>
        </p:nvSpPr>
        <p:spPr>
          <a:xfrm rot="-5400000">
            <a:off x="5173222" y="4840802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1" name="Google Shape;1471;p50"/>
          <p:cNvSpPr/>
          <p:nvPr/>
        </p:nvSpPr>
        <p:spPr>
          <a:xfrm rot="-5400000">
            <a:off x="2469828" y="4840020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2" name="Google Shape;1472;p50"/>
          <p:cNvSpPr/>
          <p:nvPr/>
        </p:nvSpPr>
        <p:spPr>
          <a:xfrm rot="-5400000">
            <a:off x="2470296" y="4250316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3" name="Google Shape;1473;p50"/>
          <p:cNvSpPr/>
          <p:nvPr/>
        </p:nvSpPr>
        <p:spPr>
          <a:xfrm rot="-5400000">
            <a:off x="1868979" y="424989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4" name="Google Shape;1474;p50"/>
          <p:cNvSpPr/>
          <p:nvPr/>
        </p:nvSpPr>
        <p:spPr>
          <a:xfrm rot="-5400000">
            <a:off x="1268014" y="4841643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50"/>
          <p:cNvSpPr/>
          <p:nvPr/>
        </p:nvSpPr>
        <p:spPr>
          <a:xfrm rot="-5400000">
            <a:off x="6378814" y="48407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6" name="Google Shape;1476;p50"/>
          <p:cNvSpPr/>
          <p:nvPr/>
        </p:nvSpPr>
        <p:spPr>
          <a:xfrm rot="-5400000">
            <a:off x="6378814" y="425107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7" name="Google Shape;1477;p50"/>
          <p:cNvSpPr/>
          <p:nvPr/>
        </p:nvSpPr>
        <p:spPr>
          <a:xfrm rot="-5400000">
            <a:off x="3072803" y="484000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8" name="Google Shape;1478;p50"/>
          <p:cNvSpPr/>
          <p:nvPr/>
        </p:nvSpPr>
        <p:spPr>
          <a:xfrm rot="-5400000">
            <a:off x="6981789" y="48407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9" name="Google Shape;1479;p50"/>
          <p:cNvSpPr/>
          <p:nvPr/>
        </p:nvSpPr>
        <p:spPr>
          <a:xfrm rot="-5400000">
            <a:off x="6981789" y="4251075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50"/>
          <p:cNvSpPr/>
          <p:nvPr/>
        </p:nvSpPr>
        <p:spPr>
          <a:xfrm rot="-5400000">
            <a:off x="3675778" y="484000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1" name="Google Shape;1481;p50"/>
          <p:cNvSpPr/>
          <p:nvPr/>
        </p:nvSpPr>
        <p:spPr>
          <a:xfrm rot="-5400000">
            <a:off x="7584764" y="4840803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2" name="Google Shape;1482;p50"/>
          <p:cNvSpPr/>
          <p:nvPr/>
        </p:nvSpPr>
        <p:spPr>
          <a:xfrm rot="-5400000">
            <a:off x="3070721" y="425079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3" name="Google Shape;1483;p50"/>
          <p:cNvSpPr txBox="1"/>
          <p:nvPr>
            <p:ph idx="1" type="subTitle"/>
          </p:nvPr>
        </p:nvSpPr>
        <p:spPr>
          <a:xfrm>
            <a:off x="5081356" y="2439000"/>
            <a:ext cx="2784000" cy="10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84" name="Google Shape;1484;p50"/>
          <p:cNvSpPr txBox="1"/>
          <p:nvPr>
            <p:ph idx="2" type="subTitle"/>
          </p:nvPr>
        </p:nvSpPr>
        <p:spPr>
          <a:xfrm>
            <a:off x="1278644" y="2439000"/>
            <a:ext cx="2784000" cy="10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85" name="Google Shape;1485;p50"/>
          <p:cNvSpPr txBox="1"/>
          <p:nvPr>
            <p:ph type="ctrTitle"/>
          </p:nvPr>
        </p:nvSpPr>
        <p:spPr>
          <a:xfrm>
            <a:off x="1180994" y="3616625"/>
            <a:ext cx="2979300" cy="3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486" name="Google Shape;1486;p50"/>
          <p:cNvSpPr txBox="1"/>
          <p:nvPr>
            <p:ph idx="3" type="ctrTitle"/>
          </p:nvPr>
        </p:nvSpPr>
        <p:spPr>
          <a:xfrm>
            <a:off x="4983706" y="3616842"/>
            <a:ext cx="2979300" cy="3420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Font typeface="Fira Sans Condensed Medium"/>
              <a:buChar char="-"/>
              <a:defRPr sz="16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487" name="Google Shape;1487;p50"/>
          <p:cNvSpPr txBox="1"/>
          <p:nvPr>
            <p:ph idx="4"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ONE_COLUMN_TEXT_1_1_2"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51"/>
          <p:cNvSpPr/>
          <p:nvPr/>
        </p:nvSpPr>
        <p:spPr>
          <a:xfrm flipH="1">
            <a:off x="8848650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51"/>
          <p:cNvSpPr/>
          <p:nvPr/>
        </p:nvSpPr>
        <p:spPr>
          <a:xfrm flipH="1">
            <a:off x="8258903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51"/>
          <p:cNvSpPr/>
          <p:nvPr/>
        </p:nvSpPr>
        <p:spPr>
          <a:xfrm flipH="1">
            <a:off x="7669188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2" name="Google Shape;1492;p51"/>
          <p:cNvSpPr/>
          <p:nvPr/>
        </p:nvSpPr>
        <p:spPr>
          <a:xfrm flipH="1">
            <a:off x="8848650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3" name="Google Shape;1493;p51"/>
          <p:cNvSpPr/>
          <p:nvPr/>
        </p:nvSpPr>
        <p:spPr>
          <a:xfrm flipH="1">
            <a:off x="8848103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4" name="Google Shape;1494;p51"/>
          <p:cNvSpPr/>
          <p:nvPr/>
        </p:nvSpPr>
        <p:spPr>
          <a:xfrm flipH="1">
            <a:off x="8258846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51"/>
          <p:cNvSpPr/>
          <p:nvPr/>
        </p:nvSpPr>
        <p:spPr>
          <a:xfrm flipH="1">
            <a:off x="7669084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6" name="Google Shape;1496;p51"/>
          <p:cNvSpPr/>
          <p:nvPr/>
        </p:nvSpPr>
        <p:spPr>
          <a:xfrm flipH="1">
            <a:off x="8847991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7" name="Google Shape;1497;p51"/>
          <p:cNvSpPr/>
          <p:nvPr/>
        </p:nvSpPr>
        <p:spPr>
          <a:xfrm flipH="1">
            <a:off x="8258733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8" name="Google Shape;1498;p51"/>
          <p:cNvSpPr/>
          <p:nvPr/>
        </p:nvSpPr>
        <p:spPr>
          <a:xfrm flipH="1">
            <a:off x="7668397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9" name="Google Shape;1499;p51"/>
          <p:cNvSpPr/>
          <p:nvPr/>
        </p:nvSpPr>
        <p:spPr>
          <a:xfrm flipH="1">
            <a:off x="8847991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51"/>
          <p:cNvSpPr/>
          <p:nvPr/>
        </p:nvSpPr>
        <p:spPr>
          <a:xfrm flipH="1">
            <a:off x="8258733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51"/>
          <p:cNvSpPr/>
          <p:nvPr/>
        </p:nvSpPr>
        <p:spPr>
          <a:xfrm flipH="1">
            <a:off x="7668972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2" name="Google Shape;1502;p51"/>
          <p:cNvSpPr/>
          <p:nvPr/>
        </p:nvSpPr>
        <p:spPr>
          <a:xfrm flipH="1">
            <a:off x="590578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3" name="Google Shape;1503;p51"/>
          <p:cNvSpPr/>
          <p:nvPr/>
        </p:nvSpPr>
        <p:spPr>
          <a:xfrm flipH="1">
            <a:off x="863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p51"/>
          <p:cNvSpPr/>
          <p:nvPr/>
        </p:nvSpPr>
        <p:spPr>
          <a:xfrm flipH="1">
            <a:off x="125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51"/>
          <p:cNvSpPr/>
          <p:nvPr/>
        </p:nvSpPr>
        <p:spPr>
          <a:xfrm flipH="1">
            <a:off x="1179778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51"/>
          <p:cNvSpPr/>
          <p:nvPr/>
        </p:nvSpPr>
        <p:spPr>
          <a:xfrm flipH="1">
            <a:off x="590521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7" name="Google Shape;1507;p51"/>
          <p:cNvSpPr/>
          <p:nvPr/>
        </p:nvSpPr>
        <p:spPr>
          <a:xfrm flipH="1">
            <a:off x="759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8" name="Google Shape;1508;p51"/>
          <p:cNvSpPr/>
          <p:nvPr/>
        </p:nvSpPr>
        <p:spPr>
          <a:xfrm flipH="1">
            <a:off x="1179666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9" name="Google Shape;1509;p51"/>
          <p:cNvSpPr/>
          <p:nvPr/>
        </p:nvSpPr>
        <p:spPr>
          <a:xfrm flipH="1">
            <a:off x="590408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0" name="Google Shape;1510;p51"/>
          <p:cNvSpPr/>
          <p:nvPr/>
        </p:nvSpPr>
        <p:spPr>
          <a:xfrm flipH="1">
            <a:off x="72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1" name="Google Shape;1511;p51"/>
          <p:cNvSpPr/>
          <p:nvPr/>
        </p:nvSpPr>
        <p:spPr>
          <a:xfrm flipH="1">
            <a:off x="1179666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2" name="Google Shape;1512;p51"/>
          <p:cNvSpPr/>
          <p:nvPr/>
        </p:nvSpPr>
        <p:spPr>
          <a:xfrm flipH="1">
            <a:off x="590408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3" name="Google Shape;1513;p51"/>
          <p:cNvSpPr/>
          <p:nvPr/>
        </p:nvSpPr>
        <p:spPr>
          <a:xfrm flipH="1">
            <a:off x="647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4" name="Google Shape;1514;p51"/>
          <p:cNvSpPr txBox="1"/>
          <p:nvPr>
            <p:ph idx="1" type="subTitle"/>
          </p:nvPr>
        </p:nvSpPr>
        <p:spPr>
          <a:xfrm>
            <a:off x="2636825" y="3379150"/>
            <a:ext cx="3870300" cy="9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15" name="Google Shape;1515;p51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/>
          <p:nvPr/>
        </p:nvSpPr>
        <p:spPr>
          <a:xfrm flipH="1" rot="10800000">
            <a:off x="8257042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"/>
          <p:cNvSpPr/>
          <p:nvPr/>
        </p:nvSpPr>
        <p:spPr>
          <a:xfrm flipH="1" rot="10800000">
            <a:off x="34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"/>
          <p:cNvSpPr/>
          <p:nvPr/>
        </p:nvSpPr>
        <p:spPr>
          <a:xfrm flipH="1" rot="10800000">
            <a:off x="589750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6"/>
          <p:cNvSpPr/>
          <p:nvPr/>
        </p:nvSpPr>
        <p:spPr>
          <a:xfrm flipH="1" rot="10800000">
            <a:off x="117946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6"/>
          <p:cNvSpPr/>
          <p:nvPr/>
        </p:nvSpPr>
        <p:spPr>
          <a:xfrm flipH="1" rot="10800000">
            <a:off x="8846799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6"/>
          <p:cNvSpPr/>
          <p:nvPr/>
        </p:nvSpPr>
        <p:spPr>
          <a:xfrm flipH="1" rot="10800000">
            <a:off x="590662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6"/>
          <p:cNvSpPr/>
          <p:nvPr/>
        </p:nvSpPr>
        <p:spPr>
          <a:xfrm flipH="1" rot="10800000">
            <a:off x="-2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6"/>
          <p:cNvSpPr/>
          <p:nvPr/>
        </p:nvSpPr>
        <p:spPr>
          <a:xfrm flipH="1" rot="10800000">
            <a:off x="590194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"/>
          <p:cNvSpPr/>
          <p:nvPr/>
        </p:nvSpPr>
        <p:spPr>
          <a:xfrm flipH="1" rot="10800000">
            <a:off x="1179956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"/>
          <p:cNvSpPr/>
          <p:nvPr/>
        </p:nvSpPr>
        <p:spPr>
          <a:xfrm flipH="1" rot="10800000">
            <a:off x="1768954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6"/>
          <p:cNvSpPr/>
          <p:nvPr/>
        </p:nvSpPr>
        <p:spPr>
          <a:xfrm flipH="1" rot="10800000">
            <a:off x="7076711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6"/>
          <p:cNvSpPr/>
          <p:nvPr/>
        </p:nvSpPr>
        <p:spPr>
          <a:xfrm flipH="1" rot="10800000">
            <a:off x="7667345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6"/>
          <p:cNvSpPr/>
          <p:nvPr/>
        </p:nvSpPr>
        <p:spPr>
          <a:xfrm flipH="1" rot="10800000">
            <a:off x="7666423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"/>
          <p:cNvSpPr/>
          <p:nvPr/>
        </p:nvSpPr>
        <p:spPr>
          <a:xfrm flipH="1" rot="10800000">
            <a:off x="8257074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"/>
          <p:cNvSpPr/>
          <p:nvPr/>
        </p:nvSpPr>
        <p:spPr>
          <a:xfrm flipH="1" rot="10800000">
            <a:off x="884860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6"/>
          <p:cNvSpPr/>
          <p:nvPr/>
        </p:nvSpPr>
        <p:spPr>
          <a:xfrm flipH="1" rot="10800000">
            <a:off x="8257524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6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ONE_COLUMN_TEXT_1_1_1_1">
    <p:spTree>
      <p:nvGrpSpPr>
        <p:cNvPr id="1516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52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8" name="Google Shape;1518;p52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p52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0" name="Google Shape;1520;p52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1" name="Google Shape;1521;p52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2" name="Google Shape;1522;p52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3" name="Google Shape;1523;p52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4" name="Google Shape;1524;p52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5" name="Google Shape;1525;p52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6" name="Google Shape;1526;p52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p52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8" name="Google Shape;1528;p52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9" name="Google Shape;1529;p52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0" name="Google Shape;1530;p52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1" name="Google Shape;1531;p52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2" name="Google Shape;1532;p52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3" name="Google Shape;1533;p52"/>
          <p:cNvSpPr/>
          <p:nvPr/>
        </p:nvSpPr>
        <p:spPr>
          <a:xfrm rot="10800000">
            <a:off x="592018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4" name="Google Shape;1534;p52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2">
  <p:cSld name="ONE_COLUMN_TEXT_1_1_1_1_1">
    <p:spTree>
      <p:nvGrpSpPr>
        <p:cNvPr id="1535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53"/>
          <p:cNvSpPr/>
          <p:nvPr/>
        </p:nvSpPr>
        <p:spPr>
          <a:xfrm flipH="1">
            <a:off x="6489629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7" name="Google Shape;1537;p53"/>
          <p:cNvSpPr/>
          <p:nvPr/>
        </p:nvSpPr>
        <p:spPr>
          <a:xfrm flipH="1">
            <a:off x="2951306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8" name="Google Shape;1538;p53"/>
          <p:cNvSpPr/>
          <p:nvPr/>
        </p:nvSpPr>
        <p:spPr>
          <a:xfrm flipH="1">
            <a:off x="591513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53"/>
          <p:cNvSpPr/>
          <p:nvPr/>
        </p:nvSpPr>
        <p:spPr>
          <a:xfrm flipH="1">
            <a:off x="825880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0" name="Google Shape;1540;p53"/>
          <p:cNvSpPr/>
          <p:nvPr/>
        </p:nvSpPr>
        <p:spPr>
          <a:xfrm flipH="1">
            <a:off x="4130737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1" name="Google Shape;1541;p53"/>
          <p:cNvSpPr/>
          <p:nvPr/>
        </p:nvSpPr>
        <p:spPr>
          <a:xfrm flipH="1">
            <a:off x="2951306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2" name="Google Shape;1542;p53"/>
          <p:cNvSpPr/>
          <p:nvPr/>
        </p:nvSpPr>
        <p:spPr>
          <a:xfrm flipH="1">
            <a:off x="884858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3" name="Google Shape;1543;p53"/>
          <p:cNvSpPr/>
          <p:nvPr/>
        </p:nvSpPr>
        <p:spPr>
          <a:xfrm flipH="1">
            <a:off x="8259323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4" name="Google Shape;1544;p53"/>
          <p:cNvSpPr/>
          <p:nvPr/>
        </p:nvSpPr>
        <p:spPr>
          <a:xfrm flipH="1">
            <a:off x="7669562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5" name="Google Shape;1545;p53"/>
          <p:cNvSpPr/>
          <p:nvPr/>
        </p:nvSpPr>
        <p:spPr>
          <a:xfrm flipH="1">
            <a:off x="7079601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6" name="Google Shape;1546;p53"/>
          <p:cNvSpPr/>
          <p:nvPr/>
        </p:nvSpPr>
        <p:spPr>
          <a:xfrm flipH="1">
            <a:off x="531018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7" name="Google Shape;1547;p53"/>
          <p:cNvSpPr/>
          <p:nvPr/>
        </p:nvSpPr>
        <p:spPr>
          <a:xfrm flipH="1">
            <a:off x="4720963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8" name="Google Shape;1548;p53"/>
          <p:cNvSpPr/>
          <p:nvPr/>
        </p:nvSpPr>
        <p:spPr>
          <a:xfrm flipH="1">
            <a:off x="4130723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9" name="Google Shape;1549;p53"/>
          <p:cNvSpPr/>
          <p:nvPr/>
        </p:nvSpPr>
        <p:spPr>
          <a:xfrm flipH="1">
            <a:off x="3541462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0" name="Google Shape;1550;p53"/>
          <p:cNvSpPr/>
          <p:nvPr/>
        </p:nvSpPr>
        <p:spPr>
          <a:xfrm flipH="1">
            <a:off x="2361566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1" name="Google Shape;1551;p53"/>
          <p:cNvSpPr/>
          <p:nvPr/>
        </p:nvSpPr>
        <p:spPr>
          <a:xfrm flipH="1">
            <a:off x="1771844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53"/>
          <p:cNvSpPr/>
          <p:nvPr/>
        </p:nvSpPr>
        <p:spPr>
          <a:xfrm flipH="1">
            <a:off x="-5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3" name="Google Shape;1553;p53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3">
  <p:cSld name="ONE_COLUMN_TEXT_1_1_1_1_1_1"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p54"/>
          <p:cNvSpPr/>
          <p:nvPr/>
        </p:nvSpPr>
        <p:spPr>
          <a:xfrm flipH="1" rot="5400000">
            <a:off x="3815" y="2417251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6" name="Google Shape;1556;p54"/>
          <p:cNvSpPr/>
          <p:nvPr/>
        </p:nvSpPr>
        <p:spPr>
          <a:xfrm flipH="1" rot="5400000">
            <a:off x="3815" y="1812214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7" name="Google Shape;1557;p54"/>
          <p:cNvSpPr/>
          <p:nvPr/>
        </p:nvSpPr>
        <p:spPr>
          <a:xfrm flipH="1" rot="5400000">
            <a:off x="622100" y="4837006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8" name="Google Shape;1558;p54"/>
          <p:cNvSpPr/>
          <p:nvPr/>
        </p:nvSpPr>
        <p:spPr>
          <a:xfrm flipH="1" rot="5400000">
            <a:off x="622084" y="423195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9" name="Google Shape;1559;p54"/>
          <p:cNvSpPr/>
          <p:nvPr/>
        </p:nvSpPr>
        <p:spPr>
          <a:xfrm flipH="1" rot="5400000">
            <a:off x="622084" y="362691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0" name="Google Shape;1560;p54"/>
          <p:cNvSpPr/>
          <p:nvPr/>
        </p:nvSpPr>
        <p:spPr>
          <a:xfrm flipH="1" rot="5400000">
            <a:off x="622084" y="302188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1" name="Google Shape;1561;p54"/>
          <p:cNvSpPr/>
          <p:nvPr/>
        </p:nvSpPr>
        <p:spPr>
          <a:xfrm flipH="1" rot="5400000">
            <a:off x="1240369" y="4837445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2" name="Google Shape;1562;p54"/>
          <p:cNvSpPr/>
          <p:nvPr/>
        </p:nvSpPr>
        <p:spPr>
          <a:xfrm flipH="1" rot="5400000">
            <a:off x="1858623" y="4836991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54"/>
          <p:cNvSpPr/>
          <p:nvPr/>
        </p:nvSpPr>
        <p:spPr>
          <a:xfrm flipH="1" rot="5400000">
            <a:off x="2476878" y="4837445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p54"/>
          <p:cNvSpPr/>
          <p:nvPr/>
        </p:nvSpPr>
        <p:spPr>
          <a:xfrm flipH="1" rot="5400000">
            <a:off x="1859101" y="4231523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54"/>
          <p:cNvSpPr/>
          <p:nvPr/>
        </p:nvSpPr>
        <p:spPr>
          <a:xfrm flipH="1" rot="5400000">
            <a:off x="1240845" y="4231935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54"/>
          <p:cNvSpPr/>
          <p:nvPr/>
        </p:nvSpPr>
        <p:spPr>
          <a:xfrm flipH="1" rot="5400000">
            <a:off x="3384" y="483705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54"/>
          <p:cNvSpPr/>
          <p:nvPr/>
        </p:nvSpPr>
        <p:spPr>
          <a:xfrm flipH="1" rot="5400000">
            <a:off x="4333" y="423241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54"/>
          <p:cNvSpPr/>
          <p:nvPr/>
        </p:nvSpPr>
        <p:spPr>
          <a:xfrm flipH="1" rot="5400000">
            <a:off x="4335" y="362734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54"/>
          <p:cNvSpPr/>
          <p:nvPr/>
        </p:nvSpPr>
        <p:spPr>
          <a:xfrm flipH="1" rot="5400000">
            <a:off x="5578" y="302253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54"/>
          <p:cNvSpPr/>
          <p:nvPr/>
        </p:nvSpPr>
        <p:spPr>
          <a:xfrm flipH="1" rot="5400000">
            <a:off x="5570" y="120715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54"/>
          <p:cNvSpPr/>
          <p:nvPr/>
        </p:nvSpPr>
        <p:spPr>
          <a:xfrm rot="-5400000">
            <a:off x="8837494" y="302190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2" name="Google Shape;1572;p54"/>
          <p:cNvSpPr/>
          <p:nvPr/>
        </p:nvSpPr>
        <p:spPr>
          <a:xfrm rot="-5400000">
            <a:off x="8837494" y="120676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54"/>
          <p:cNvSpPr/>
          <p:nvPr/>
        </p:nvSpPr>
        <p:spPr>
          <a:xfrm rot="-5400000">
            <a:off x="8837494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54"/>
          <p:cNvSpPr/>
          <p:nvPr/>
        </p:nvSpPr>
        <p:spPr>
          <a:xfrm rot="-5400000">
            <a:off x="8837490" y="24172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54"/>
          <p:cNvSpPr/>
          <p:nvPr/>
        </p:nvSpPr>
        <p:spPr>
          <a:xfrm rot="-5400000">
            <a:off x="8837548" y="60172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54"/>
          <p:cNvSpPr/>
          <p:nvPr/>
        </p:nvSpPr>
        <p:spPr>
          <a:xfrm rot="-5400000">
            <a:off x="8220972" y="120884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7" name="Google Shape;1577;p54"/>
          <p:cNvSpPr/>
          <p:nvPr/>
        </p:nvSpPr>
        <p:spPr>
          <a:xfrm rot="-5400000">
            <a:off x="8220549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54"/>
          <p:cNvSpPr/>
          <p:nvPr/>
        </p:nvSpPr>
        <p:spPr>
          <a:xfrm rot="-5400000">
            <a:off x="7603603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9" name="Google Shape;1579;p54"/>
          <p:cNvSpPr/>
          <p:nvPr/>
        </p:nvSpPr>
        <p:spPr>
          <a:xfrm rot="-5400000">
            <a:off x="8220973" y="60252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54"/>
          <p:cNvSpPr/>
          <p:nvPr/>
        </p:nvSpPr>
        <p:spPr>
          <a:xfrm rot="-5400000">
            <a:off x="8837490" y="181222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54"/>
          <p:cNvSpPr/>
          <p:nvPr/>
        </p:nvSpPr>
        <p:spPr>
          <a:xfrm rot="-5400000">
            <a:off x="8220977" y="181470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2" name="Google Shape;1582;p54"/>
          <p:cNvSpPr/>
          <p:nvPr/>
        </p:nvSpPr>
        <p:spPr>
          <a:xfrm rot="-5400000">
            <a:off x="6986678" y="-333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3" name="Google Shape;1583;p54"/>
          <p:cNvSpPr/>
          <p:nvPr/>
        </p:nvSpPr>
        <p:spPr>
          <a:xfrm rot="-5400000">
            <a:off x="7604399" y="60173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4" name="Google Shape;1584;p54"/>
          <p:cNvSpPr/>
          <p:nvPr/>
        </p:nvSpPr>
        <p:spPr>
          <a:xfrm rot="-5400000">
            <a:off x="8220990" y="24205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5" name="Google Shape;1585;p54"/>
          <p:cNvSpPr/>
          <p:nvPr/>
        </p:nvSpPr>
        <p:spPr>
          <a:xfrm rot="-5400000">
            <a:off x="7604872" y="120719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6" name="Google Shape;1586;p54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TITLE_AND_TWO_COLUMNS_1_1_2_1">
    <p:spTree>
      <p:nvGrpSpPr>
        <p:cNvPr id="1587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p55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89" name="Google Shape;1589;p55"/>
          <p:cNvSpPr/>
          <p:nvPr/>
        </p:nvSpPr>
        <p:spPr>
          <a:xfrm rot="5400000">
            <a:off x="7815" y="2417277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0" name="Google Shape;1590;p55"/>
          <p:cNvSpPr/>
          <p:nvPr/>
        </p:nvSpPr>
        <p:spPr>
          <a:xfrm rot="5400000">
            <a:off x="7815" y="302231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1" name="Google Shape;1591;p55"/>
          <p:cNvSpPr/>
          <p:nvPr/>
        </p:nvSpPr>
        <p:spPr>
          <a:xfrm rot="5400000">
            <a:off x="626108" y="-3369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2" name="Google Shape;1592;p55"/>
          <p:cNvSpPr/>
          <p:nvPr/>
        </p:nvSpPr>
        <p:spPr>
          <a:xfrm rot="5400000">
            <a:off x="626092" y="601687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3" name="Google Shape;1593;p55"/>
          <p:cNvSpPr/>
          <p:nvPr/>
        </p:nvSpPr>
        <p:spPr>
          <a:xfrm rot="5400000">
            <a:off x="626092" y="181176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4" name="Google Shape;1594;p55"/>
          <p:cNvSpPr/>
          <p:nvPr/>
        </p:nvSpPr>
        <p:spPr>
          <a:xfrm rot="5400000">
            <a:off x="626092" y="362691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5" name="Google Shape;1595;p55"/>
          <p:cNvSpPr/>
          <p:nvPr/>
        </p:nvSpPr>
        <p:spPr>
          <a:xfrm rot="5400000">
            <a:off x="626092" y="48370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p55"/>
          <p:cNvSpPr/>
          <p:nvPr/>
        </p:nvSpPr>
        <p:spPr>
          <a:xfrm rot="5400000">
            <a:off x="1244385" y="-2929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7" name="Google Shape;1597;p55"/>
          <p:cNvSpPr/>
          <p:nvPr/>
        </p:nvSpPr>
        <p:spPr>
          <a:xfrm rot="5400000">
            <a:off x="7384" y="-341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8" name="Google Shape;1598;p55"/>
          <p:cNvSpPr/>
          <p:nvPr/>
        </p:nvSpPr>
        <p:spPr>
          <a:xfrm rot="5400000">
            <a:off x="8333" y="6020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9" name="Google Shape;1599;p55"/>
          <p:cNvSpPr/>
          <p:nvPr/>
        </p:nvSpPr>
        <p:spPr>
          <a:xfrm rot="5400000">
            <a:off x="8335" y="120717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0" name="Google Shape;1600;p55"/>
          <p:cNvSpPr/>
          <p:nvPr/>
        </p:nvSpPr>
        <p:spPr>
          <a:xfrm rot="5400000">
            <a:off x="9578" y="181195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1" name="Google Shape;1601;p55"/>
          <p:cNvSpPr/>
          <p:nvPr/>
        </p:nvSpPr>
        <p:spPr>
          <a:xfrm rot="5400000">
            <a:off x="626096" y="241724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55"/>
          <p:cNvSpPr/>
          <p:nvPr/>
        </p:nvSpPr>
        <p:spPr>
          <a:xfrm rot="5400000">
            <a:off x="9570" y="362735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3" name="Google Shape;1603;p55"/>
          <p:cNvSpPr/>
          <p:nvPr/>
        </p:nvSpPr>
        <p:spPr>
          <a:xfrm rot="5400000">
            <a:off x="10077" y="423238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p55"/>
          <p:cNvSpPr/>
          <p:nvPr/>
        </p:nvSpPr>
        <p:spPr>
          <a:xfrm rot="5400000">
            <a:off x="9570" y="4837466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5" name="Google Shape;1605;p55"/>
          <p:cNvSpPr/>
          <p:nvPr/>
        </p:nvSpPr>
        <p:spPr>
          <a:xfrm rot="5400000">
            <a:off x="626038" y="4231961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6" name="Google Shape;1606;p55"/>
          <p:cNvSpPr/>
          <p:nvPr/>
        </p:nvSpPr>
        <p:spPr>
          <a:xfrm rot="5400000">
            <a:off x="1242624" y="18119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7" name="Google Shape;1607;p55"/>
          <p:cNvSpPr/>
          <p:nvPr/>
        </p:nvSpPr>
        <p:spPr>
          <a:xfrm rot="-5400000">
            <a:off x="7598616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8" name="Google Shape;1608;p55"/>
          <p:cNvSpPr/>
          <p:nvPr/>
        </p:nvSpPr>
        <p:spPr>
          <a:xfrm rot="-5400000">
            <a:off x="6980372" y="483748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9" name="Google Shape;1609;p55"/>
          <p:cNvSpPr/>
          <p:nvPr/>
        </p:nvSpPr>
        <p:spPr>
          <a:xfrm rot="-5400000">
            <a:off x="7596910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0" name="Google Shape;1610;p55"/>
          <p:cNvSpPr/>
          <p:nvPr/>
        </p:nvSpPr>
        <p:spPr>
          <a:xfrm rot="-5400000">
            <a:off x="8216821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1" name="Google Shape;1611;p55"/>
          <p:cNvSpPr/>
          <p:nvPr/>
        </p:nvSpPr>
        <p:spPr>
          <a:xfrm rot="-5400000">
            <a:off x="8217252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2" name="Google Shape;1612;p55"/>
          <p:cNvSpPr/>
          <p:nvPr/>
        </p:nvSpPr>
        <p:spPr>
          <a:xfrm rot="-5400000">
            <a:off x="8217290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p55"/>
          <p:cNvSpPr/>
          <p:nvPr/>
        </p:nvSpPr>
        <p:spPr>
          <a:xfrm rot="-5400000">
            <a:off x="8217288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4" name="Google Shape;1614;p55"/>
          <p:cNvSpPr/>
          <p:nvPr/>
        </p:nvSpPr>
        <p:spPr>
          <a:xfrm rot="-5400000">
            <a:off x="8215057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5" name="Google Shape;1615;p55"/>
          <p:cNvSpPr/>
          <p:nvPr/>
        </p:nvSpPr>
        <p:spPr>
          <a:xfrm rot="-5400000">
            <a:off x="8215066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6" name="Google Shape;1616;p55"/>
          <p:cNvSpPr/>
          <p:nvPr/>
        </p:nvSpPr>
        <p:spPr>
          <a:xfrm rot="-5400000">
            <a:off x="8215546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7" name="Google Shape;1617;p55"/>
          <p:cNvSpPr/>
          <p:nvPr/>
        </p:nvSpPr>
        <p:spPr>
          <a:xfrm rot="-5400000">
            <a:off x="8215066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8" name="Google Shape;1618;p55"/>
          <p:cNvSpPr/>
          <p:nvPr/>
        </p:nvSpPr>
        <p:spPr>
          <a:xfrm rot="5400000">
            <a:off x="1243048" y="48370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9" name="Google Shape;1619;p55"/>
          <p:cNvSpPr/>
          <p:nvPr/>
        </p:nvSpPr>
        <p:spPr>
          <a:xfrm rot="-5400000">
            <a:off x="8837214" y="241723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55"/>
          <p:cNvSpPr/>
          <p:nvPr/>
        </p:nvSpPr>
        <p:spPr>
          <a:xfrm rot="-5400000">
            <a:off x="8837214" y="181219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55"/>
          <p:cNvSpPr/>
          <p:nvPr/>
        </p:nvSpPr>
        <p:spPr>
          <a:xfrm rot="-5400000">
            <a:off x="8837645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55"/>
          <p:cNvSpPr/>
          <p:nvPr/>
        </p:nvSpPr>
        <p:spPr>
          <a:xfrm rot="-5400000">
            <a:off x="8837683" y="423239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55"/>
          <p:cNvSpPr/>
          <p:nvPr/>
        </p:nvSpPr>
        <p:spPr>
          <a:xfrm rot="-5400000">
            <a:off x="8837680" y="362732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55"/>
          <p:cNvSpPr/>
          <p:nvPr/>
        </p:nvSpPr>
        <p:spPr>
          <a:xfrm rot="-5400000">
            <a:off x="8835450" y="302251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5" name="Google Shape;1625;p55"/>
          <p:cNvSpPr/>
          <p:nvPr/>
        </p:nvSpPr>
        <p:spPr>
          <a:xfrm rot="-5400000">
            <a:off x="8835458" y="120713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6" name="Google Shape;1626;p55"/>
          <p:cNvSpPr/>
          <p:nvPr/>
        </p:nvSpPr>
        <p:spPr>
          <a:xfrm rot="-5400000">
            <a:off x="8835939" y="60210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7" name="Google Shape;1627;p55"/>
          <p:cNvSpPr/>
          <p:nvPr/>
        </p:nvSpPr>
        <p:spPr>
          <a:xfrm rot="-5400000">
            <a:off x="8835458" y="-297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55"/>
          <p:cNvSpPr txBox="1"/>
          <p:nvPr>
            <p:ph idx="1" type="subTitle"/>
          </p:nvPr>
        </p:nvSpPr>
        <p:spPr>
          <a:xfrm>
            <a:off x="1948525" y="1499338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629" name="Google Shape;1629;p55"/>
          <p:cNvSpPr txBox="1"/>
          <p:nvPr>
            <p:ph idx="2" type="subTitle"/>
          </p:nvPr>
        </p:nvSpPr>
        <p:spPr>
          <a:xfrm>
            <a:off x="1948525" y="2602982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630" name="Google Shape;1630;p55"/>
          <p:cNvSpPr txBox="1"/>
          <p:nvPr>
            <p:ph idx="3" type="subTitle"/>
          </p:nvPr>
        </p:nvSpPr>
        <p:spPr>
          <a:xfrm>
            <a:off x="1948525" y="3706626"/>
            <a:ext cx="2011200" cy="3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631" name="Google Shape;1631;p55"/>
          <p:cNvSpPr txBox="1"/>
          <p:nvPr>
            <p:ph idx="4" type="subTitle"/>
          </p:nvPr>
        </p:nvSpPr>
        <p:spPr>
          <a:xfrm>
            <a:off x="5142475" y="1353538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32" name="Google Shape;1632;p55"/>
          <p:cNvSpPr txBox="1"/>
          <p:nvPr>
            <p:ph idx="5" type="subTitle"/>
          </p:nvPr>
        </p:nvSpPr>
        <p:spPr>
          <a:xfrm>
            <a:off x="5142475" y="2483644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33" name="Google Shape;1633;p55"/>
          <p:cNvSpPr txBox="1"/>
          <p:nvPr>
            <p:ph idx="6" type="subTitle"/>
          </p:nvPr>
        </p:nvSpPr>
        <p:spPr>
          <a:xfrm>
            <a:off x="5142475" y="3613750"/>
            <a:ext cx="2306700" cy="6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"/>
              <a:buNone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1_2_1_1"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56"/>
          <p:cNvSpPr/>
          <p:nvPr/>
        </p:nvSpPr>
        <p:spPr>
          <a:xfrm rot="10800000">
            <a:off x="591538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6" name="Google Shape;1636;p56"/>
          <p:cNvSpPr/>
          <p:nvPr/>
        </p:nvSpPr>
        <p:spPr>
          <a:xfrm rot="10800000">
            <a:off x="8848577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7" name="Google Shape;1637;p56"/>
          <p:cNvSpPr/>
          <p:nvPr/>
        </p:nvSpPr>
        <p:spPr>
          <a:xfrm rot="10800000">
            <a:off x="8258831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8" name="Google Shape;1638;p56"/>
          <p:cNvSpPr/>
          <p:nvPr/>
        </p:nvSpPr>
        <p:spPr>
          <a:xfrm rot="10800000">
            <a:off x="7669115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9" name="Google Shape;1639;p56"/>
          <p:cNvSpPr/>
          <p:nvPr/>
        </p:nvSpPr>
        <p:spPr>
          <a:xfrm rot="10800000">
            <a:off x="1781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p56"/>
          <p:cNvSpPr/>
          <p:nvPr/>
        </p:nvSpPr>
        <p:spPr>
          <a:xfrm rot="10800000">
            <a:off x="8258880" y="12071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1" name="Google Shape;1641;p56"/>
          <p:cNvSpPr/>
          <p:nvPr/>
        </p:nvSpPr>
        <p:spPr>
          <a:xfrm rot="10800000">
            <a:off x="8848605" y="106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2" name="Google Shape;1642;p56"/>
          <p:cNvSpPr/>
          <p:nvPr/>
        </p:nvSpPr>
        <p:spPr>
          <a:xfrm rot="10800000">
            <a:off x="8259348" y="192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3" name="Google Shape;1643;p56"/>
          <p:cNvSpPr/>
          <p:nvPr/>
        </p:nvSpPr>
        <p:spPr>
          <a:xfrm rot="10800000">
            <a:off x="7669587" y="1938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4" name="Google Shape;1644;p56"/>
          <p:cNvSpPr/>
          <p:nvPr/>
        </p:nvSpPr>
        <p:spPr>
          <a:xfrm rot="10800000">
            <a:off x="7079626" y="3617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5" name="Google Shape;1645;p56"/>
          <p:cNvSpPr/>
          <p:nvPr/>
        </p:nvSpPr>
        <p:spPr>
          <a:xfrm rot="10800000">
            <a:off x="1771869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6" name="Google Shape;1646;p56"/>
          <p:cNvSpPr/>
          <p:nvPr/>
        </p:nvSpPr>
        <p:spPr>
          <a:xfrm rot="10800000">
            <a:off x="1182166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7" name="Google Shape;1647;p56"/>
          <p:cNvSpPr/>
          <p:nvPr/>
        </p:nvSpPr>
        <p:spPr>
          <a:xfrm rot="10800000">
            <a:off x="1183089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8" name="Google Shape;1648;p56"/>
          <p:cNvSpPr/>
          <p:nvPr/>
        </p:nvSpPr>
        <p:spPr>
          <a:xfrm rot="10800000">
            <a:off x="592468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p56"/>
          <p:cNvSpPr/>
          <p:nvPr/>
        </p:nvSpPr>
        <p:spPr>
          <a:xfrm rot="10800000">
            <a:off x="-25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0" name="Google Shape;1650;p56"/>
          <p:cNvSpPr/>
          <p:nvPr/>
        </p:nvSpPr>
        <p:spPr>
          <a:xfrm rot="10800000">
            <a:off x="775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1" name="Google Shape;1651;p56"/>
          <p:cNvSpPr/>
          <p:nvPr/>
        </p:nvSpPr>
        <p:spPr>
          <a:xfrm rot="10800000">
            <a:off x="592018" y="1206911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2" name="Google Shape;1652;p56"/>
          <p:cNvSpPr txBox="1"/>
          <p:nvPr>
            <p:ph idx="1" type="subTitle"/>
          </p:nvPr>
        </p:nvSpPr>
        <p:spPr>
          <a:xfrm>
            <a:off x="1113412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653" name="Google Shape;1653;p56"/>
          <p:cNvSpPr txBox="1"/>
          <p:nvPr>
            <p:ph idx="2" type="subTitle"/>
          </p:nvPr>
        </p:nvSpPr>
        <p:spPr>
          <a:xfrm>
            <a:off x="3621241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654" name="Google Shape;1654;p56"/>
          <p:cNvSpPr txBox="1"/>
          <p:nvPr>
            <p:ph idx="3" type="subTitle"/>
          </p:nvPr>
        </p:nvSpPr>
        <p:spPr>
          <a:xfrm>
            <a:off x="6130163" y="3895647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655" name="Google Shape;1655;p56"/>
          <p:cNvSpPr txBox="1"/>
          <p:nvPr>
            <p:ph idx="4" type="subTitle"/>
          </p:nvPr>
        </p:nvSpPr>
        <p:spPr>
          <a:xfrm>
            <a:off x="1113412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656" name="Google Shape;1656;p56"/>
          <p:cNvSpPr txBox="1"/>
          <p:nvPr>
            <p:ph idx="5" type="subTitle"/>
          </p:nvPr>
        </p:nvSpPr>
        <p:spPr>
          <a:xfrm>
            <a:off x="3621241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657" name="Google Shape;1657;p56"/>
          <p:cNvSpPr txBox="1"/>
          <p:nvPr>
            <p:ph idx="6" type="subTitle"/>
          </p:nvPr>
        </p:nvSpPr>
        <p:spPr>
          <a:xfrm>
            <a:off x="6130163" y="2286201"/>
            <a:ext cx="1899000" cy="2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dk1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1658" name="Google Shape;1658;p56"/>
          <p:cNvSpPr txBox="1"/>
          <p:nvPr>
            <p:ph idx="7" type="subTitle"/>
          </p:nvPr>
        </p:nvSpPr>
        <p:spPr>
          <a:xfrm>
            <a:off x="1113412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59" name="Google Shape;1659;p56"/>
          <p:cNvSpPr txBox="1"/>
          <p:nvPr>
            <p:ph idx="8" type="subTitle"/>
          </p:nvPr>
        </p:nvSpPr>
        <p:spPr>
          <a:xfrm>
            <a:off x="3621240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60" name="Google Shape;1660;p56"/>
          <p:cNvSpPr txBox="1"/>
          <p:nvPr>
            <p:ph idx="9" type="subTitle"/>
          </p:nvPr>
        </p:nvSpPr>
        <p:spPr>
          <a:xfrm>
            <a:off x="6130162" y="257180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61" name="Google Shape;1661;p56"/>
          <p:cNvSpPr txBox="1"/>
          <p:nvPr>
            <p:ph idx="13" type="subTitle"/>
          </p:nvPr>
        </p:nvSpPr>
        <p:spPr>
          <a:xfrm>
            <a:off x="1114837" y="4181250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62" name="Google Shape;1662;p56"/>
          <p:cNvSpPr txBox="1"/>
          <p:nvPr>
            <p:ph idx="14" type="subTitle"/>
          </p:nvPr>
        </p:nvSpPr>
        <p:spPr>
          <a:xfrm>
            <a:off x="3622666" y="4181249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63" name="Google Shape;1663;p56"/>
          <p:cNvSpPr txBox="1"/>
          <p:nvPr>
            <p:ph idx="15" type="subTitle"/>
          </p:nvPr>
        </p:nvSpPr>
        <p:spPr>
          <a:xfrm>
            <a:off x="6131588" y="4181249"/>
            <a:ext cx="18990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664" name="Google Shape;1664;p56"/>
          <p:cNvSpPr txBox="1"/>
          <p:nvPr>
            <p:ph type="title"/>
          </p:nvPr>
        </p:nvSpPr>
        <p:spPr>
          <a:xfrm>
            <a:off x="717425" y="539925"/>
            <a:ext cx="7709100" cy="33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_1"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57"/>
          <p:cNvSpPr/>
          <p:nvPr/>
        </p:nvSpPr>
        <p:spPr>
          <a:xfrm rot="5400000">
            <a:off x="2480121" y="2417290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7" name="Google Shape;1667;p57"/>
          <p:cNvSpPr/>
          <p:nvPr/>
        </p:nvSpPr>
        <p:spPr>
          <a:xfrm rot="5400000">
            <a:off x="2480121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8" name="Google Shape;1668;p57"/>
          <p:cNvSpPr/>
          <p:nvPr/>
        </p:nvSpPr>
        <p:spPr>
          <a:xfrm rot="5400000">
            <a:off x="3098404" y="-3343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9" name="Google Shape;1669;p57"/>
          <p:cNvSpPr/>
          <p:nvPr/>
        </p:nvSpPr>
        <p:spPr>
          <a:xfrm rot="5400000">
            <a:off x="3098388" y="60170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0" name="Google Shape;1670;p57"/>
          <p:cNvSpPr/>
          <p:nvPr/>
        </p:nvSpPr>
        <p:spPr>
          <a:xfrm rot="5400000">
            <a:off x="3098388" y="1811782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1" name="Google Shape;1671;p57"/>
          <p:cNvSpPr/>
          <p:nvPr/>
        </p:nvSpPr>
        <p:spPr>
          <a:xfrm rot="5400000">
            <a:off x="3098388" y="362692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2" name="Google Shape;1672;p57"/>
          <p:cNvSpPr/>
          <p:nvPr/>
        </p:nvSpPr>
        <p:spPr>
          <a:xfrm rot="5400000">
            <a:off x="3098388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3" name="Google Shape;1673;p57"/>
          <p:cNvSpPr/>
          <p:nvPr/>
        </p:nvSpPr>
        <p:spPr>
          <a:xfrm rot="5400000">
            <a:off x="3716671" y="-2904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4" name="Google Shape;1674;p57"/>
          <p:cNvSpPr/>
          <p:nvPr/>
        </p:nvSpPr>
        <p:spPr>
          <a:xfrm rot="5400000">
            <a:off x="4335401" y="602110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5" name="Google Shape;1675;p57"/>
          <p:cNvSpPr/>
          <p:nvPr/>
        </p:nvSpPr>
        <p:spPr>
          <a:xfrm rot="5400000">
            <a:off x="3717147" y="60257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6" name="Google Shape;1676;p57"/>
          <p:cNvSpPr/>
          <p:nvPr/>
        </p:nvSpPr>
        <p:spPr>
          <a:xfrm rot="5400000">
            <a:off x="2479690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7" name="Google Shape;1677;p57"/>
          <p:cNvSpPr/>
          <p:nvPr/>
        </p:nvSpPr>
        <p:spPr>
          <a:xfrm rot="5400000">
            <a:off x="2480639" y="60209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8" name="Google Shape;1678;p57"/>
          <p:cNvSpPr/>
          <p:nvPr/>
        </p:nvSpPr>
        <p:spPr>
          <a:xfrm rot="5400000">
            <a:off x="2480641" y="1207195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9" name="Google Shape;1679;p57"/>
          <p:cNvSpPr/>
          <p:nvPr/>
        </p:nvSpPr>
        <p:spPr>
          <a:xfrm rot="5400000">
            <a:off x="2481884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0" name="Google Shape;1680;p57"/>
          <p:cNvSpPr/>
          <p:nvPr/>
        </p:nvSpPr>
        <p:spPr>
          <a:xfrm rot="5400000">
            <a:off x="3098392" y="241726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1" name="Google Shape;1681;p57"/>
          <p:cNvSpPr/>
          <p:nvPr/>
        </p:nvSpPr>
        <p:spPr>
          <a:xfrm rot="5400000">
            <a:off x="2481876" y="362736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2" name="Google Shape;1682;p57"/>
          <p:cNvSpPr/>
          <p:nvPr/>
        </p:nvSpPr>
        <p:spPr>
          <a:xfrm rot="5400000">
            <a:off x="2482383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3" name="Google Shape;1683;p57"/>
          <p:cNvSpPr/>
          <p:nvPr/>
        </p:nvSpPr>
        <p:spPr>
          <a:xfrm rot="5400000">
            <a:off x="2481876" y="483746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4" name="Google Shape;1684;p57"/>
          <p:cNvSpPr/>
          <p:nvPr/>
        </p:nvSpPr>
        <p:spPr>
          <a:xfrm rot="5400000">
            <a:off x="3098334" y="423196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5" name="Google Shape;1685;p57"/>
          <p:cNvSpPr/>
          <p:nvPr/>
        </p:nvSpPr>
        <p:spPr>
          <a:xfrm rot="5400000">
            <a:off x="3714909" y="18119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6" name="Google Shape;1686;p57"/>
          <p:cNvSpPr/>
          <p:nvPr/>
        </p:nvSpPr>
        <p:spPr>
          <a:xfrm rot="5400000">
            <a:off x="3714909" y="362569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7" name="Google Shape;1687;p57"/>
          <p:cNvSpPr/>
          <p:nvPr/>
        </p:nvSpPr>
        <p:spPr>
          <a:xfrm rot="5400000">
            <a:off x="1861482" y="241730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8" name="Google Shape;1688;p57"/>
          <p:cNvSpPr/>
          <p:nvPr/>
        </p:nvSpPr>
        <p:spPr>
          <a:xfrm rot="5400000">
            <a:off x="1861482" y="302234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9" name="Google Shape;1689;p57"/>
          <p:cNvSpPr/>
          <p:nvPr/>
        </p:nvSpPr>
        <p:spPr>
          <a:xfrm rot="5400000">
            <a:off x="1861051" y="-337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0" name="Google Shape;1690;p57"/>
          <p:cNvSpPr/>
          <p:nvPr/>
        </p:nvSpPr>
        <p:spPr>
          <a:xfrm rot="5400000">
            <a:off x="1862000" y="602109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1" name="Google Shape;1691;p57"/>
          <p:cNvSpPr/>
          <p:nvPr/>
        </p:nvSpPr>
        <p:spPr>
          <a:xfrm rot="5400000">
            <a:off x="1862003" y="120720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2" name="Google Shape;1692;p57"/>
          <p:cNvSpPr/>
          <p:nvPr/>
        </p:nvSpPr>
        <p:spPr>
          <a:xfrm rot="5400000">
            <a:off x="1863246" y="181198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3" name="Google Shape;1693;p57"/>
          <p:cNvSpPr/>
          <p:nvPr/>
        </p:nvSpPr>
        <p:spPr>
          <a:xfrm rot="5400000">
            <a:off x="1863238" y="362737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4" name="Google Shape;1694;p57"/>
          <p:cNvSpPr/>
          <p:nvPr/>
        </p:nvSpPr>
        <p:spPr>
          <a:xfrm rot="5400000">
            <a:off x="1863745" y="42324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5" name="Google Shape;1695;p57"/>
          <p:cNvSpPr/>
          <p:nvPr/>
        </p:nvSpPr>
        <p:spPr>
          <a:xfrm rot="5400000">
            <a:off x="1863238" y="483748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6" name="Google Shape;1696;p57"/>
          <p:cNvSpPr/>
          <p:nvPr/>
        </p:nvSpPr>
        <p:spPr>
          <a:xfrm rot="5400000">
            <a:off x="1242844" y="241730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7" name="Google Shape;1697;p57"/>
          <p:cNvSpPr/>
          <p:nvPr/>
        </p:nvSpPr>
        <p:spPr>
          <a:xfrm rot="5400000">
            <a:off x="1242844" y="302234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8" name="Google Shape;1698;p57"/>
          <p:cNvSpPr/>
          <p:nvPr/>
        </p:nvSpPr>
        <p:spPr>
          <a:xfrm rot="5400000">
            <a:off x="1242413" y="-337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9" name="Google Shape;1699;p57"/>
          <p:cNvSpPr/>
          <p:nvPr/>
        </p:nvSpPr>
        <p:spPr>
          <a:xfrm rot="5400000">
            <a:off x="1243362" y="602109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0" name="Google Shape;1700;p57"/>
          <p:cNvSpPr/>
          <p:nvPr/>
        </p:nvSpPr>
        <p:spPr>
          <a:xfrm rot="5400000">
            <a:off x="1243365" y="120720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1" name="Google Shape;1701;p57"/>
          <p:cNvSpPr/>
          <p:nvPr/>
        </p:nvSpPr>
        <p:spPr>
          <a:xfrm rot="5400000">
            <a:off x="1244607" y="181198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2" name="Google Shape;1702;p57"/>
          <p:cNvSpPr/>
          <p:nvPr/>
        </p:nvSpPr>
        <p:spPr>
          <a:xfrm rot="5400000">
            <a:off x="1244599" y="362737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3" name="Google Shape;1703;p57"/>
          <p:cNvSpPr/>
          <p:nvPr/>
        </p:nvSpPr>
        <p:spPr>
          <a:xfrm rot="5400000">
            <a:off x="1245106" y="42324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4" name="Google Shape;1704;p57"/>
          <p:cNvSpPr/>
          <p:nvPr/>
        </p:nvSpPr>
        <p:spPr>
          <a:xfrm rot="5400000">
            <a:off x="1244599" y="483748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5" name="Google Shape;1705;p57"/>
          <p:cNvSpPr/>
          <p:nvPr/>
        </p:nvSpPr>
        <p:spPr>
          <a:xfrm rot="5400000">
            <a:off x="624205" y="2417290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6" name="Google Shape;1706;p57"/>
          <p:cNvSpPr/>
          <p:nvPr/>
        </p:nvSpPr>
        <p:spPr>
          <a:xfrm rot="5400000">
            <a:off x="624205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7" name="Google Shape;1707;p57"/>
          <p:cNvSpPr/>
          <p:nvPr/>
        </p:nvSpPr>
        <p:spPr>
          <a:xfrm rot="5400000">
            <a:off x="623774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57"/>
          <p:cNvSpPr/>
          <p:nvPr/>
        </p:nvSpPr>
        <p:spPr>
          <a:xfrm rot="5400000">
            <a:off x="624724" y="602096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9" name="Google Shape;1709;p57"/>
          <p:cNvSpPr/>
          <p:nvPr/>
        </p:nvSpPr>
        <p:spPr>
          <a:xfrm rot="5400000">
            <a:off x="624726" y="1207195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0" name="Google Shape;1710;p57"/>
          <p:cNvSpPr/>
          <p:nvPr/>
        </p:nvSpPr>
        <p:spPr>
          <a:xfrm rot="5400000">
            <a:off x="625969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1" name="Google Shape;1711;p57"/>
          <p:cNvSpPr/>
          <p:nvPr/>
        </p:nvSpPr>
        <p:spPr>
          <a:xfrm rot="5400000">
            <a:off x="625961" y="362736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2" name="Google Shape;1712;p57"/>
          <p:cNvSpPr/>
          <p:nvPr/>
        </p:nvSpPr>
        <p:spPr>
          <a:xfrm rot="5400000">
            <a:off x="626468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3" name="Google Shape;1713;p57"/>
          <p:cNvSpPr/>
          <p:nvPr/>
        </p:nvSpPr>
        <p:spPr>
          <a:xfrm rot="5400000">
            <a:off x="625961" y="483746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4" name="Google Shape;1714;p57"/>
          <p:cNvSpPr/>
          <p:nvPr/>
        </p:nvSpPr>
        <p:spPr>
          <a:xfrm rot="5400000">
            <a:off x="3715333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5" name="Google Shape;1715;p57"/>
          <p:cNvSpPr/>
          <p:nvPr/>
        </p:nvSpPr>
        <p:spPr>
          <a:xfrm rot="5400000">
            <a:off x="4332279" y="483702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6" name="Google Shape;1716;p57"/>
          <p:cNvSpPr/>
          <p:nvPr/>
        </p:nvSpPr>
        <p:spPr>
          <a:xfrm rot="5400000">
            <a:off x="3810" y="241731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7" name="Google Shape;1717;p57"/>
          <p:cNvSpPr/>
          <p:nvPr/>
        </p:nvSpPr>
        <p:spPr>
          <a:xfrm rot="5400000">
            <a:off x="3810" y="302235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8" name="Google Shape;1718;p57"/>
          <p:cNvSpPr/>
          <p:nvPr/>
        </p:nvSpPr>
        <p:spPr>
          <a:xfrm rot="5400000">
            <a:off x="3379" y="-336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9" name="Google Shape;1719;p57"/>
          <p:cNvSpPr/>
          <p:nvPr/>
        </p:nvSpPr>
        <p:spPr>
          <a:xfrm rot="5400000">
            <a:off x="4328" y="60212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0" name="Google Shape;1720;p57"/>
          <p:cNvSpPr/>
          <p:nvPr/>
        </p:nvSpPr>
        <p:spPr>
          <a:xfrm rot="5400000">
            <a:off x="4331" y="120722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1" name="Google Shape;1721;p57"/>
          <p:cNvSpPr/>
          <p:nvPr/>
        </p:nvSpPr>
        <p:spPr>
          <a:xfrm rot="5400000">
            <a:off x="5574" y="181200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2" name="Google Shape;1722;p57"/>
          <p:cNvSpPr/>
          <p:nvPr/>
        </p:nvSpPr>
        <p:spPr>
          <a:xfrm rot="5400000">
            <a:off x="5565" y="362738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3" name="Google Shape;1723;p57"/>
          <p:cNvSpPr/>
          <p:nvPr/>
        </p:nvSpPr>
        <p:spPr>
          <a:xfrm rot="5400000">
            <a:off x="6072" y="423241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4" name="Google Shape;1724;p57"/>
          <p:cNvSpPr/>
          <p:nvPr/>
        </p:nvSpPr>
        <p:spPr>
          <a:xfrm rot="5400000">
            <a:off x="5565" y="483749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5" name="Google Shape;1725;p57"/>
          <p:cNvSpPr/>
          <p:nvPr/>
        </p:nvSpPr>
        <p:spPr>
          <a:xfrm rot="5400000">
            <a:off x="4949224" y="483706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6" name="Google Shape;1726;p57"/>
          <p:cNvSpPr txBox="1"/>
          <p:nvPr>
            <p:ph type="title"/>
          </p:nvPr>
        </p:nvSpPr>
        <p:spPr>
          <a:xfrm>
            <a:off x="5022775" y="2487975"/>
            <a:ext cx="34038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7" name="Google Shape;1727;p57"/>
          <p:cNvSpPr txBox="1"/>
          <p:nvPr>
            <p:ph hasCustomPrompt="1" idx="2" type="title"/>
          </p:nvPr>
        </p:nvSpPr>
        <p:spPr>
          <a:xfrm>
            <a:off x="5671075" y="1501025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28" name="Google Shape;1728;p57"/>
          <p:cNvSpPr txBox="1"/>
          <p:nvPr>
            <p:ph idx="1" type="subTitle"/>
          </p:nvPr>
        </p:nvSpPr>
        <p:spPr>
          <a:xfrm>
            <a:off x="5718775" y="3474975"/>
            <a:ext cx="2707800" cy="7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_2">
    <p:spTree>
      <p:nvGrpSpPr>
        <p:cNvPr id="1729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58"/>
          <p:cNvSpPr/>
          <p:nvPr/>
        </p:nvSpPr>
        <p:spPr>
          <a:xfrm rot="-5400000">
            <a:off x="6360817" y="2417259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1" name="Google Shape;1731;p58"/>
          <p:cNvSpPr/>
          <p:nvPr/>
        </p:nvSpPr>
        <p:spPr>
          <a:xfrm rot="-5400000">
            <a:off x="6360817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2" name="Google Shape;1732;p58"/>
          <p:cNvSpPr/>
          <p:nvPr/>
        </p:nvSpPr>
        <p:spPr>
          <a:xfrm rot="-5400000">
            <a:off x="5742564" y="4837014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3" name="Google Shape;1733;p58"/>
          <p:cNvSpPr/>
          <p:nvPr/>
        </p:nvSpPr>
        <p:spPr>
          <a:xfrm rot="-5400000">
            <a:off x="5742548" y="423196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4" name="Google Shape;1734;p58"/>
          <p:cNvSpPr/>
          <p:nvPr/>
        </p:nvSpPr>
        <p:spPr>
          <a:xfrm rot="-5400000">
            <a:off x="5742548" y="362692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5" name="Google Shape;1735;p58"/>
          <p:cNvSpPr/>
          <p:nvPr/>
        </p:nvSpPr>
        <p:spPr>
          <a:xfrm rot="-5400000">
            <a:off x="5742548" y="302188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6" name="Google Shape;1736;p58"/>
          <p:cNvSpPr/>
          <p:nvPr/>
        </p:nvSpPr>
        <p:spPr>
          <a:xfrm rot="-5400000">
            <a:off x="5742548" y="18117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7" name="Google Shape;1737;p58"/>
          <p:cNvSpPr/>
          <p:nvPr/>
        </p:nvSpPr>
        <p:spPr>
          <a:xfrm rot="-5400000">
            <a:off x="5742548" y="120674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8" name="Google Shape;1738;p58"/>
          <p:cNvSpPr/>
          <p:nvPr/>
        </p:nvSpPr>
        <p:spPr>
          <a:xfrm rot="-5400000">
            <a:off x="5742548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9" name="Google Shape;1739;p58"/>
          <p:cNvSpPr/>
          <p:nvPr/>
        </p:nvSpPr>
        <p:spPr>
          <a:xfrm rot="-5400000">
            <a:off x="5124295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58"/>
          <p:cNvSpPr/>
          <p:nvPr/>
        </p:nvSpPr>
        <p:spPr>
          <a:xfrm rot="-5400000">
            <a:off x="4506040" y="4836999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1" name="Google Shape;1741;p58"/>
          <p:cNvSpPr/>
          <p:nvPr/>
        </p:nvSpPr>
        <p:spPr>
          <a:xfrm rot="-5400000">
            <a:off x="3887786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2" name="Google Shape;1742;p58"/>
          <p:cNvSpPr/>
          <p:nvPr/>
        </p:nvSpPr>
        <p:spPr>
          <a:xfrm rot="-5400000">
            <a:off x="4506518" y="4231531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3" name="Google Shape;1743;p58"/>
          <p:cNvSpPr/>
          <p:nvPr/>
        </p:nvSpPr>
        <p:spPr>
          <a:xfrm rot="-5400000">
            <a:off x="5124774" y="423194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4" name="Google Shape;1744;p58"/>
          <p:cNvSpPr/>
          <p:nvPr/>
        </p:nvSpPr>
        <p:spPr>
          <a:xfrm rot="-5400000">
            <a:off x="6361248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5" name="Google Shape;1745;p58"/>
          <p:cNvSpPr/>
          <p:nvPr/>
        </p:nvSpPr>
        <p:spPr>
          <a:xfrm rot="-5400000">
            <a:off x="6361286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6" name="Google Shape;1746;p58"/>
          <p:cNvSpPr/>
          <p:nvPr/>
        </p:nvSpPr>
        <p:spPr>
          <a:xfrm rot="-5400000">
            <a:off x="6361284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7" name="Google Shape;1747;p58"/>
          <p:cNvSpPr/>
          <p:nvPr/>
        </p:nvSpPr>
        <p:spPr>
          <a:xfrm rot="-5400000">
            <a:off x="6359054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8" name="Google Shape;1748;p58"/>
          <p:cNvSpPr/>
          <p:nvPr/>
        </p:nvSpPr>
        <p:spPr>
          <a:xfrm rot="-5400000">
            <a:off x="5742544" y="2417258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9" name="Google Shape;1749;p58"/>
          <p:cNvSpPr/>
          <p:nvPr/>
        </p:nvSpPr>
        <p:spPr>
          <a:xfrm rot="-5400000">
            <a:off x="6359062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0" name="Google Shape;1750;p58"/>
          <p:cNvSpPr/>
          <p:nvPr/>
        </p:nvSpPr>
        <p:spPr>
          <a:xfrm rot="-5400000">
            <a:off x="6359542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1" name="Google Shape;1751;p58"/>
          <p:cNvSpPr/>
          <p:nvPr/>
        </p:nvSpPr>
        <p:spPr>
          <a:xfrm rot="-5400000">
            <a:off x="6359062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2" name="Google Shape;1752;p58"/>
          <p:cNvSpPr/>
          <p:nvPr/>
        </p:nvSpPr>
        <p:spPr>
          <a:xfrm rot="-5400000">
            <a:off x="5742602" y="601705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3" name="Google Shape;1753;p58"/>
          <p:cNvSpPr/>
          <p:nvPr/>
        </p:nvSpPr>
        <p:spPr>
          <a:xfrm rot="-5400000">
            <a:off x="5126024" y="302254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4" name="Google Shape;1754;p58"/>
          <p:cNvSpPr/>
          <p:nvPr/>
        </p:nvSpPr>
        <p:spPr>
          <a:xfrm rot="-5400000">
            <a:off x="5126024" y="120882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5" name="Google Shape;1755;p58"/>
          <p:cNvSpPr/>
          <p:nvPr/>
        </p:nvSpPr>
        <p:spPr>
          <a:xfrm rot="-5400000">
            <a:off x="6979458" y="241724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6" name="Google Shape;1756;p58"/>
          <p:cNvSpPr/>
          <p:nvPr/>
        </p:nvSpPr>
        <p:spPr>
          <a:xfrm rot="-5400000">
            <a:off x="6979458" y="181221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7" name="Google Shape;1757;p58"/>
          <p:cNvSpPr/>
          <p:nvPr/>
        </p:nvSpPr>
        <p:spPr>
          <a:xfrm rot="-5400000">
            <a:off x="6979889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8" name="Google Shape;1758;p58"/>
          <p:cNvSpPr/>
          <p:nvPr/>
        </p:nvSpPr>
        <p:spPr>
          <a:xfrm rot="-5400000">
            <a:off x="6979927" y="423241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9" name="Google Shape;1759;p58"/>
          <p:cNvSpPr/>
          <p:nvPr/>
        </p:nvSpPr>
        <p:spPr>
          <a:xfrm rot="-5400000">
            <a:off x="6979924" y="362734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0" name="Google Shape;1760;p58"/>
          <p:cNvSpPr/>
          <p:nvPr/>
        </p:nvSpPr>
        <p:spPr>
          <a:xfrm rot="-5400000">
            <a:off x="6977694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1" name="Google Shape;1761;p58"/>
          <p:cNvSpPr/>
          <p:nvPr/>
        </p:nvSpPr>
        <p:spPr>
          <a:xfrm rot="-5400000">
            <a:off x="6977702" y="120714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2" name="Google Shape;1762;p58"/>
          <p:cNvSpPr/>
          <p:nvPr/>
        </p:nvSpPr>
        <p:spPr>
          <a:xfrm rot="-5400000">
            <a:off x="6978183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3" name="Google Shape;1763;p58"/>
          <p:cNvSpPr/>
          <p:nvPr/>
        </p:nvSpPr>
        <p:spPr>
          <a:xfrm rot="-5400000">
            <a:off x="6977702" y="-296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4" name="Google Shape;1764;p58"/>
          <p:cNvSpPr/>
          <p:nvPr/>
        </p:nvSpPr>
        <p:spPr>
          <a:xfrm rot="-5400000">
            <a:off x="7598098" y="2417246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58"/>
          <p:cNvSpPr/>
          <p:nvPr/>
        </p:nvSpPr>
        <p:spPr>
          <a:xfrm rot="-5400000">
            <a:off x="7598098" y="1812210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6" name="Google Shape;1766;p58"/>
          <p:cNvSpPr/>
          <p:nvPr/>
        </p:nvSpPr>
        <p:spPr>
          <a:xfrm rot="-5400000">
            <a:off x="7598529" y="4837046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7" name="Google Shape;1767;p58"/>
          <p:cNvSpPr/>
          <p:nvPr/>
        </p:nvSpPr>
        <p:spPr>
          <a:xfrm rot="-5400000">
            <a:off x="7598568" y="423241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8" name="Google Shape;1768;p58"/>
          <p:cNvSpPr/>
          <p:nvPr/>
        </p:nvSpPr>
        <p:spPr>
          <a:xfrm rot="-5400000">
            <a:off x="7598565" y="3627341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9" name="Google Shape;1769;p58"/>
          <p:cNvSpPr/>
          <p:nvPr/>
        </p:nvSpPr>
        <p:spPr>
          <a:xfrm rot="-5400000">
            <a:off x="7596335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0" name="Google Shape;1770;p58"/>
          <p:cNvSpPr/>
          <p:nvPr/>
        </p:nvSpPr>
        <p:spPr>
          <a:xfrm rot="-5400000">
            <a:off x="7596343" y="1207145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58"/>
          <p:cNvSpPr/>
          <p:nvPr/>
        </p:nvSpPr>
        <p:spPr>
          <a:xfrm rot="-5400000">
            <a:off x="7596823" y="6021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58"/>
          <p:cNvSpPr/>
          <p:nvPr/>
        </p:nvSpPr>
        <p:spPr>
          <a:xfrm rot="-5400000">
            <a:off x="7596343" y="-296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58"/>
          <p:cNvSpPr/>
          <p:nvPr/>
        </p:nvSpPr>
        <p:spPr>
          <a:xfrm rot="-5400000">
            <a:off x="8216739" y="2417259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4" name="Google Shape;1774;p58"/>
          <p:cNvSpPr/>
          <p:nvPr/>
        </p:nvSpPr>
        <p:spPr>
          <a:xfrm rot="-5400000">
            <a:off x="8216739" y="1812222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5" name="Google Shape;1775;p58"/>
          <p:cNvSpPr/>
          <p:nvPr/>
        </p:nvSpPr>
        <p:spPr>
          <a:xfrm rot="-5400000">
            <a:off x="8217170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58"/>
          <p:cNvSpPr/>
          <p:nvPr/>
        </p:nvSpPr>
        <p:spPr>
          <a:xfrm rot="-5400000">
            <a:off x="8217208" y="423242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7" name="Google Shape;1777;p58"/>
          <p:cNvSpPr/>
          <p:nvPr/>
        </p:nvSpPr>
        <p:spPr>
          <a:xfrm rot="-5400000">
            <a:off x="8217206" y="3627354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8" name="Google Shape;1778;p58"/>
          <p:cNvSpPr/>
          <p:nvPr/>
        </p:nvSpPr>
        <p:spPr>
          <a:xfrm rot="-5400000">
            <a:off x="8214975" y="302254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9" name="Google Shape;1779;p58"/>
          <p:cNvSpPr/>
          <p:nvPr/>
        </p:nvSpPr>
        <p:spPr>
          <a:xfrm rot="-5400000">
            <a:off x="8214984" y="120715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0" name="Google Shape;1780;p58"/>
          <p:cNvSpPr/>
          <p:nvPr/>
        </p:nvSpPr>
        <p:spPr>
          <a:xfrm rot="-5400000">
            <a:off x="8215464" y="602133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1" name="Google Shape;1781;p58"/>
          <p:cNvSpPr/>
          <p:nvPr/>
        </p:nvSpPr>
        <p:spPr>
          <a:xfrm rot="-5400000">
            <a:off x="8214984" y="-294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2" name="Google Shape;1782;p58"/>
          <p:cNvSpPr/>
          <p:nvPr/>
        </p:nvSpPr>
        <p:spPr>
          <a:xfrm rot="-5400000">
            <a:off x="5125600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3" name="Google Shape;1783;p58"/>
          <p:cNvSpPr/>
          <p:nvPr/>
        </p:nvSpPr>
        <p:spPr>
          <a:xfrm rot="-5400000">
            <a:off x="4508653" y="-335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4" name="Google Shape;1784;p58"/>
          <p:cNvSpPr/>
          <p:nvPr/>
        </p:nvSpPr>
        <p:spPr>
          <a:xfrm rot="-5400000">
            <a:off x="8837137" y="2417233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58"/>
          <p:cNvSpPr/>
          <p:nvPr/>
        </p:nvSpPr>
        <p:spPr>
          <a:xfrm rot="-5400000">
            <a:off x="8837137" y="181219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6" name="Google Shape;1786;p58"/>
          <p:cNvSpPr/>
          <p:nvPr/>
        </p:nvSpPr>
        <p:spPr>
          <a:xfrm rot="-5400000">
            <a:off x="8837568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7" name="Google Shape;1787;p58"/>
          <p:cNvSpPr/>
          <p:nvPr/>
        </p:nvSpPr>
        <p:spPr>
          <a:xfrm rot="-5400000">
            <a:off x="8837606" y="423239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8" name="Google Shape;1788;p58"/>
          <p:cNvSpPr/>
          <p:nvPr/>
        </p:nvSpPr>
        <p:spPr>
          <a:xfrm rot="-5400000">
            <a:off x="8837603" y="362732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9" name="Google Shape;1789;p58"/>
          <p:cNvSpPr/>
          <p:nvPr/>
        </p:nvSpPr>
        <p:spPr>
          <a:xfrm rot="-5400000">
            <a:off x="8835373" y="302251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0" name="Google Shape;1790;p58"/>
          <p:cNvSpPr/>
          <p:nvPr/>
        </p:nvSpPr>
        <p:spPr>
          <a:xfrm rot="-5400000">
            <a:off x="8835381" y="120713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1" name="Google Shape;1791;p58"/>
          <p:cNvSpPr/>
          <p:nvPr/>
        </p:nvSpPr>
        <p:spPr>
          <a:xfrm rot="-5400000">
            <a:off x="8835861" y="602108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2" name="Google Shape;1792;p58"/>
          <p:cNvSpPr/>
          <p:nvPr/>
        </p:nvSpPr>
        <p:spPr>
          <a:xfrm rot="-5400000">
            <a:off x="8835381" y="-297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3" name="Google Shape;1793;p58"/>
          <p:cNvSpPr txBox="1"/>
          <p:nvPr>
            <p:ph type="title"/>
          </p:nvPr>
        </p:nvSpPr>
        <p:spPr>
          <a:xfrm>
            <a:off x="706225" y="2501750"/>
            <a:ext cx="4168200" cy="9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94" name="Google Shape;1794;p58"/>
          <p:cNvSpPr txBox="1"/>
          <p:nvPr>
            <p:ph hasCustomPrompt="1" idx="2" type="title"/>
          </p:nvPr>
        </p:nvSpPr>
        <p:spPr>
          <a:xfrm>
            <a:off x="706225" y="1514800"/>
            <a:ext cx="2755500" cy="9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73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95" name="Google Shape;1795;p58"/>
          <p:cNvSpPr txBox="1"/>
          <p:nvPr>
            <p:ph idx="1" type="subTitle"/>
          </p:nvPr>
        </p:nvSpPr>
        <p:spPr>
          <a:xfrm>
            <a:off x="717500" y="3488750"/>
            <a:ext cx="2707800" cy="7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APTION_ONLY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p59"/>
          <p:cNvSpPr/>
          <p:nvPr/>
        </p:nvSpPr>
        <p:spPr>
          <a:xfrm>
            <a:off x="235895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8" name="Google Shape;1798;p59"/>
          <p:cNvSpPr/>
          <p:nvPr/>
        </p:nvSpPr>
        <p:spPr>
          <a:xfrm>
            <a:off x="294866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9" name="Google Shape;1799;p59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0" name="Google Shape;1800;p59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1" name="Google Shape;1801;p59"/>
          <p:cNvSpPr/>
          <p:nvPr/>
        </p:nvSpPr>
        <p:spPr>
          <a:xfrm>
            <a:off x="5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2" name="Google Shape;1802;p59"/>
          <p:cNvSpPr/>
          <p:nvPr/>
        </p:nvSpPr>
        <p:spPr>
          <a:xfrm>
            <a:off x="58977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3" name="Google Shape;1803;p59"/>
          <p:cNvSpPr/>
          <p:nvPr/>
        </p:nvSpPr>
        <p:spPr>
          <a:xfrm>
            <a:off x="176920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4" name="Google Shape;1804;p59"/>
          <p:cNvSpPr/>
          <p:nvPr/>
        </p:nvSpPr>
        <p:spPr>
          <a:xfrm>
            <a:off x="353838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5" name="Google Shape;1805;p59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6" name="Google Shape;1806;p59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7" name="Google Shape;1807;p59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8" name="Google Shape;1808;p59"/>
          <p:cNvSpPr/>
          <p:nvPr/>
        </p:nvSpPr>
        <p:spPr>
          <a:xfrm>
            <a:off x="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9" name="Google Shape;1809;p59"/>
          <p:cNvSpPr/>
          <p:nvPr/>
        </p:nvSpPr>
        <p:spPr>
          <a:xfrm>
            <a:off x="59021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0" name="Google Shape;1810;p59"/>
          <p:cNvSpPr/>
          <p:nvPr/>
        </p:nvSpPr>
        <p:spPr>
          <a:xfrm>
            <a:off x="117998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1" name="Google Shape;1811;p59"/>
          <p:cNvSpPr/>
          <p:nvPr/>
        </p:nvSpPr>
        <p:spPr>
          <a:xfrm>
            <a:off x="176897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2" name="Google Shape;1812;p59"/>
          <p:cNvSpPr/>
          <p:nvPr/>
        </p:nvSpPr>
        <p:spPr>
          <a:xfrm>
            <a:off x="353839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3" name="Google Shape;1813;p59"/>
          <p:cNvSpPr/>
          <p:nvPr/>
        </p:nvSpPr>
        <p:spPr>
          <a:xfrm>
            <a:off x="412858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4" name="Google Shape;1814;p59"/>
          <p:cNvSpPr/>
          <p:nvPr/>
        </p:nvSpPr>
        <p:spPr>
          <a:xfrm>
            <a:off x="471785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59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59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59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59"/>
          <p:cNvSpPr/>
          <p:nvPr/>
        </p:nvSpPr>
        <p:spPr>
          <a:xfrm>
            <a:off x="412810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9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0" name="Google Shape;1820;p59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1" name="Google Shape;1821;p59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2" name="Google Shape;1822;p59"/>
          <p:cNvSpPr/>
          <p:nvPr/>
        </p:nvSpPr>
        <p:spPr>
          <a:xfrm>
            <a:off x="1768971" y="36379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3" name="Google Shape;1823;p59"/>
          <p:cNvSpPr/>
          <p:nvPr/>
        </p:nvSpPr>
        <p:spPr>
          <a:xfrm>
            <a:off x="59" y="3636224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4" name="Google Shape;1824;p59"/>
          <p:cNvSpPr/>
          <p:nvPr/>
        </p:nvSpPr>
        <p:spPr>
          <a:xfrm>
            <a:off x="8848624" y="363770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5" name="Google Shape;1825;p59"/>
          <p:cNvSpPr txBox="1"/>
          <p:nvPr>
            <p:ph idx="1" type="subTitle"/>
          </p:nvPr>
        </p:nvSpPr>
        <p:spPr>
          <a:xfrm>
            <a:off x="1059150" y="1276625"/>
            <a:ext cx="7025700" cy="14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31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1826" name="Google Shape;1826;p59"/>
          <p:cNvSpPr txBox="1"/>
          <p:nvPr>
            <p:ph type="title"/>
          </p:nvPr>
        </p:nvSpPr>
        <p:spPr>
          <a:xfrm>
            <a:off x="2332425" y="3034500"/>
            <a:ext cx="56976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Char char="-"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Char char="-"/>
              <a:defRPr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2">
    <p:spTree>
      <p:nvGrpSpPr>
        <p:cNvPr id="1827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p60"/>
          <p:cNvSpPr txBox="1"/>
          <p:nvPr>
            <p:ph type="title"/>
          </p:nvPr>
        </p:nvSpPr>
        <p:spPr>
          <a:xfrm>
            <a:off x="889950" y="1407400"/>
            <a:ext cx="4484700" cy="80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29" name="Google Shape;1829;p60"/>
          <p:cNvSpPr txBox="1"/>
          <p:nvPr>
            <p:ph idx="1" type="subTitle"/>
          </p:nvPr>
        </p:nvSpPr>
        <p:spPr>
          <a:xfrm>
            <a:off x="889950" y="2270875"/>
            <a:ext cx="4045200" cy="2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30" name="Google Shape;1830;p60"/>
          <p:cNvSpPr txBox="1"/>
          <p:nvPr>
            <p:ph idx="2" type="body"/>
          </p:nvPr>
        </p:nvSpPr>
        <p:spPr>
          <a:xfrm>
            <a:off x="889950" y="2867650"/>
            <a:ext cx="4360200" cy="10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400"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831" name="Google Shape;1831;p60"/>
          <p:cNvSpPr/>
          <p:nvPr/>
        </p:nvSpPr>
        <p:spPr>
          <a:xfrm flipH="1" rot="10800000">
            <a:off x="5897255" y="1912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2" name="Google Shape;1832;p60"/>
          <p:cNvSpPr/>
          <p:nvPr/>
        </p:nvSpPr>
        <p:spPr>
          <a:xfrm flipH="1" rot="10800000">
            <a:off x="8257017" y="17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3" name="Google Shape;1833;p60"/>
          <p:cNvSpPr/>
          <p:nvPr/>
        </p:nvSpPr>
        <p:spPr>
          <a:xfrm flipH="1" rot="10800000">
            <a:off x="4717834" y="324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4" name="Google Shape;1834;p60"/>
          <p:cNvSpPr/>
          <p:nvPr/>
        </p:nvSpPr>
        <p:spPr>
          <a:xfrm flipH="1" rot="10800000">
            <a:off x="5897255" y="604097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60"/>
          <p:cNvSpPr/>
          <p:nvPr/>
        </p:nvSpPr>
        <p:spPr>
          <a:xfrm flipH="1" rot="10800000">
            <a:off x="7076686" y="604097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6" name="Google Shape;1836;p60"/>
          <p:cNvSpPr/>
          <p:nvPr/>
        </p:nvSpPr>
        <p:spPr>
          <a:xfrm flipH="1" rot="10800000">
            <a:off x="8257017" y="1206927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7" name="Google Shape;1837;p60"/>
          <p:cNvSpPr/>
          <p:nvPr/>
        </p:nvSpPr>
        <p:spPr>
          <a:xfrm flipH="1" rot="10800000">
            <a:off x="7666240" y="120833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8" name="Google Shape;1838;p60"/>
          <p:cNvSpPr/>
          <p:nvPr/>
        </p:nvSpPr>
        <p:spPr>
          <a:xfrm flipH="1" rot="10800000">
            <a:off x="8846774" y="60429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9" name="Google Shape;1839;p60"/>
          <p:cNvSpPr/>
          <p:nvPr/>
        </p:nvSpPr>
        <p:spPr>
          <a:xfrm flipH="1" rot="10800000">
            <a:off x="8846774" y="1809522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0" name="Google Shape;1840;p60"/>
          <p:cNvSpPr/>
          <p:nvPr/>
        </p:nvSpPr>
        <p:spPr>
          <a:xfrm flipH="1" rot="10800000">
            <a:off x="5308000" y="3622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1" name="Google Shape;1841;p60"/>
          <p:cNvSpPr/>
          <p:nvPr/>
        </p:nvSpPr>
        <p:spPr>
          <a:xfrm flipH="1" rot="10800000">
            <a:off x="6486964" y="360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2" name="Google Shape;1842;p60"/>
          <p:cNvSpPr/>
          <p:nvPr/>
        </p:nvSpPr>
        <p:spPr>
          <a:xfrm flipH="1" rot="10800000">
            <a:off x="7076686" y="-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3" name="Google Shape;1843;p60"/>
          <p:cNvSpPr/>
          <p:nvPr/>
        </p:nvSpPr>
        <p:spPr>
          <a:xfrm flipH="1" rot="10800000">
            <a:off x="7667320" y="605999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4" name="Google Shape;1844;p60"/>
          <p:cNvSpPr/>
          <p:nvPr/>
        </p:nvSpPr>
        <p:spPr>
          <a:xfrm flipH="1" rot="10800000">
            <a:off x="7666398" y="367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5" name="Google Shape;1845;p60"/>
          <p:cNvSpPr/>
          <p:nvPr/>
        </p:nvSpPr>
        <p:spPr>
          <a:xfrm flipH="1" rot="10800000">
            <a:off x="8257049" y="603886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6" name="Google Shape;1846;p60"/>
          <p:cNvSpPr/>
          <p:nvPr/>
        </p:nvSpPr>
        <p:spPr>
          <a:xfrm flipH="1" rot="10800000">
            <a:off x="8848580" y="2124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60"/>
          <p:cNvSpPr/>
          <p:nvPr/>
        </p:nvSpPr>
        <p:spPr>
          <a:xfrm flipH="1" rot="10800000">
            <a:off x="8847780" y="1206911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60"/>
          <p:cNvSpPr/>
          <p:nvPr/>
        </p:nvSpPr>
        <p:spPr>
          <a:xfrm flipH="1" rot="10800000">
            <a:off x="5897247" y="120714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9" name="Google Shape;1849;p60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0" name="Google Shape;1850;p60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1" name="Google Shape;1851;p60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2" name="Google Shape;1852;p60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3" name="Google Shape;1853;p60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4" name="Google Shape;1854;p60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5" name="Google Shape;1855;p60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6" name="Google Shape;1856;p60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7" name="Google Shape;1857;p60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8" name="Google Shape;1858;p60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9" name="Google Shape;1859;p60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0" name="Google Shape;1860;p60"/>
          <p:cNvSpPr/>
          <p:nvPr/>
        </p:nvSpPr>
        <p:spPr>
          <a:xfrm>
            <a:off x="4717884" y="484376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03">
  <p:cSld name="ONE_COLUMN_TEXT_3_1">
    <p:spTree>
      <p:nvGrpSpPr>
        <p:cNvPr id="186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61"/>
          <p:cNvSpPr txBox="1"/>
          <p:nvPr>
            <p:ph type="title"/>
          </p:nvPr>
        </p:nvSpPr>
        <p:spPr>
          <a:xfrm>
            <a:off x="3661425" y="1814600"/>
            <a:ext cx="4837800" cy="127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63" name="Google Shape;1863;p61"/>
          <p:cNvSpPr txBox="1"/>
          <p:nvPr>
            <p:ph idx="1" type="subTitle"/>
          </p:nvPr>
        </p:nvSpPr>
        <p:spPr>
          <a:xfrm>
            <a:off x="3744175" y="3094250"/>
            <a:ext cx="47550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  <p:sp>
        <p:nvSpPr>
          <p:cNvPr id="1864" name="Google Shape;1864;p61"/>
          <p:cNvSpPr/>
          <p:nvPr/>
        </p:nvSpPr>
        <p:spPr>
          <a:xfrm>
            <a:off x="2523842" y="4238486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5" name="Google Shape;1865;p61"/>
          <p:cNvSpPr/>
          <p:nvPr/>
        </p:nvSpPr>
        <p:spPr>
          <a:xfrm>
            <a:off x="3113557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6" name="Google Shape;1866;p61"/>
          <p:cNvSpPr/>
          <p:nvPr/>
        </p:nvSpPr>
        <p:spPr>
          <a:xfrm>
            <a:off x="3703272" y="4238486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7" name="Google Shape;1867;p61"/>
          <p:cNvSpPr/>
          <p:nvPr/>
        </p:nvSpPr>
        <p:spPr>
          <a:xfrm>
            <a:off x="2523842" y="3636301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8" name="Google Shape;1868;p61"/>
          <p:cNvSpPr/>
          <p:nvPr/>
        </p:nvSpPr>
        <p:spPr>
          <a:xfrm>
            <a:off x="3114444" y="3033260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9" name="Google Shape;1869;p61"/>
          <p:cNvSpPr/>
          <p:nvPr/>
        </p:nvSpPr>
        <p:spPr>
          <a:xfrm>
            <a:off x="3114470" y="363628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0" name="Google Shape;1870;p61"/>
          <p:cNvSpPr/>
          <p:nvPr/>
        </p:nvSpPr>
        <p:spPr>
          <a:xfrm>
            <a:off x="2524358" y="484151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1" name="Google Shape;1871;p61"/>
          <p:cNvSpPr/>
          <p:nvPr/>
        </p:nvSpPr>
        <p:spPr>
          <a:xfrm>
            <a:off x="3114577" y="484148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2" name="Google Shape;1872;p61"/>
          <p:cNvSpPr/>
          <p:nvPr/>
        </p:nvSpPr>
        <p:spPr>
          <a:xfrm>
            <a:off x="3704338" y="484150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3" name="Google Shape;1873;p61"/>
          <p:cNvSpPr/>
          <p:nvPr/>
        </p:nvSpPr>
        <p:spPr>
          <a:xfrm rot="10800000">
            <a:off x="3116441" y="180909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4" name="Google Shape;1874;p61"/>
          <p:cNvSpPr/>
          <p:nvPr/>
        </p:nvSpPr>
        <p:spPr>
          <a:xfrm rot="10800000">
            <a:off x="3114067" y="3033241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5" name="Google Shape;1875;p61"/>
          <p:cNvSpPr/>
          <p:nvPr/>
        </p:nvSpPr>
        <p:spPr>
          <a:xfrm rot="10800000">
            <a:off x="3705641" y="120606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6" name="Google Shape;1876;p61"/>
          <p:cNvSpPr/>
          <p:nvPr/>
        </p:nvSpPr>
        <p:spPr>
          <a:xfrm rot="10800000">
            <a:off x="3116383" y="120691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7" name="Google Shape;1877;p61"/>
          <p:cNvSpPr/>
          <p:nvPr/>
        </p:nvSpPr>
        <p:spPr>
          <a:xfrm rot="10800000">
            <a:off x="3705528" y="603035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8" name="Google Shape;1878;p61"/>
          <p:cNvSpPr/>
          <p:nvPr/>
        </p:nvSpPr>
        <p:spPr>
          <a:xfrm rot="10800000">
            <a:off x="3116271" y="6038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9" name="Google Shape;1879;p61"/>
          <p:cNvSpPr/>
          <p:nvPr/>
        </p:nvSpPr>
        <p:spPr>
          <a:xfrm rot="10800000">
            <a:off x="2525934" y="603910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61"/>
          <p:cNvSpPr/>
          <p:nvPr/>
        </p:nvSpPr>
        <p:spPr>
          <a:xfrm rot="10800000">
            <a:off x="3705528" y="1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1" name="Google Shape;1881;p61"/>
          <p:cNvSpPr/>
          <p:nvPr/>
        </p:nvSpPr>
        <p:spPr>
          <a:xfrm rot="10800000">
            <a:off x="3116271" y="868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2" name="Google Shape;1882;p61"/>
          <p:cNvSpPr/>
          <p:nvPr/>
        </p:nvSpPr>
        <p:spPr>
          <a:xfrm rot="10800000">
            <a:off x="2526509" y="88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2358952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"/>
          <p:cNvSpPr/>
          <p:nvPr/>
        </p:nvSpPr>
        <p:spPr>
          <a:xfrm>
            <a:off x="2948667" y="4842290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7"/>
          <p:cNvSpPr/>
          <p:nvPr/>
        </p:nvSpPr>
        <p:spPr>
          <a:xfrm>
            <a:off x="5897305" y="4842290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7"/>
          <p:cNvSpPr/>
          <p:nvPr/>
        </p:nvSpPr>
        <p:spPr>
          <a:xfrm>
            <a:off x="8257067" y="4842501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59" y="4239249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"/>
          <p:cNvSpPr/>
          <p:nvPr/>
        </p:nvSpPr>
        <p:spPr>
          <a:xfrm>
            <a:off x="58977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"/>
          <p:cNvSpPr/>
          <p:nvPr/>
        </p:nvSpPr>
        <p:spPr>
          <a:xfrm>
            <a:off x="1769205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"/>
          <p:cNvSpPr/>
          <p:nvPr/>
        </p:nvSpPr>
        <p:spPr>
          <a:xfrm>
            <a:off x="3538382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7"/>
          <p:cNvSpPr/>
          <p:nvPr/>
        </p:nvSpPr>
        <p:spPr>
          <a:xfrm>
            <a:off x="5307559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7"/>
          <p:cNvSpPr/>
          <p:nvPr/>
        </p:nvSpPr>
        <p:spPr>
          <a:xfrm>
            <a:off x="7076736" y="42392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"/>
          <p:cNvSpPr/>
          <p:nvPr/>
        </p:nvSpPr>
        <p:spPr>
          <a:xfrm>
            <a:off x="8846824" y="4239877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7"/>
          <p:cNvSpPr/>
          <p:nvPr/>
        </p:nvSpPr>
        <p:spPr>
          <a:xfrm>
            <a:off x="0" y="4842282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590219" y="48422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1179981" y="4842263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7"/>
          <p:cNvSpPr/>
          <p:nvPr/>
        </p:nvSpPr>
        <p:spPr>
          <a:xfrm>
            <a:off x="1768979" y="4840556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7"/>
          <p:cNvSpPr/>
          <p:nvPr/>
        </p:nvSpPr>
        <p:spPr>
          <a:xfrm>
            <a:off x="3538395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7"/>
          <p:cNvSpPr/>
          <p:nvPr/>
        </p:nvSpPr>
        <p:spPr>
          <a:xfrm>
            <a:off x="4128580" y="4840551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7"/>
          <p:cNvSpPr/>
          <p:nvPr/>
        </p:nvSpPr>
        <p:spPr>
          <a:xfrm>
            <a:off x="4717857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7"/>
          <p:cNvSpPr/>
          <p:nvPr/>
        </p:nvSpPr>
        <p:spPr>
          <a:xfrm>
            <a:off x="5308050" y="4840551"/>
            <a:ext cx="294438" cy="301148"/>
          </a:xfrm>
          <a:custGeom>
            <a:rect b="b" l="l" r="r" t="t"/>
            <a:pathLst>
              <a:path extrusionOk="0" h="10549" w="9485">
                <a:moveTo>
                  <a:pt x="1" y="1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6487014" y="4840565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7"/>
          <p:cNvSpPr/>
          <p:nvPr/>
        </p:nvSpPr>
        <p:spPr>
          <a:xfrm>
            <a:off x="7076736" y="4844176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7"/>
          <p:cNvSpPr/>
          <p:nvPr/>
        </p:nvSpPr>
        <p:spPr>
          <a:xfrm>
            <a:off x="4128102" y="423930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7"/>
          <p:cNvSpPr/>
          <p:nvPr/>
        </p:nvSpPr>
        <p:spPr>
          <a:xfrm>
            <a:off x="7666448" y="484052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8257099" y="4239459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8848630" y="4842049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7"/>
          <p:cNvSpPr/>
          <p:nvPr/>
        </p:nvSpPr>
        <p:spPr>
          <a:xfrm>
            <a:off x="5307596" y="3637949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7"/>
          <p:cNvSpPr/>
          <p:nvPr/>
        </p:nvSpPr>
        <p:spPr>
          <a:xfrm>
            <a:off x="59" y="3636224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7"/>
          <p:cNvSpPr/>
          <p:nvPr/>
        </p:nvSpPr>
        <p:spPr>
          <a:xfrm>
            <a:off x="8848624" y="363770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"/>
          <p:cNvSpPr txBox="1"/>
          <p:nvPr>
            <p:ph type="title"/>
          </p:nvPr>
        </p:nvSpPr>
        <p:spPr>
          <a:xfrm>
            <a:off x="1108900" y="1540450"/>
            <a:ext cx="3552000" cy="82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9" name="Google Shape;169;p7"/>
          <p:cNvSpPr txBox="1"/>
          <p:nvPr>
            <p:ph idx="1" type="body"/>
          </p:nvPr>
        </p:nvSpPr>
        <p:spPr>
          <a:xfrm>
            <a:off x="1108875" y="2435000"/>
            <a:ext cx="4084200" cy="8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0" sz="1400"/>
            </a:lvl1pPr>
            <a:lvl2pPr indent="-330200" lvl="1" marL="914400" rtl="0">
              <a:spcBef>
                <a:spcPts val="10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SECTION_TITLE_AND_DESCRIPTION_1_1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62"/>
          <p:cNvSpPr txBox="1"/>
          <p:nvPr/>
        </p:nvSpPr>
        <p:spPr>
          <a:xfrm>
            <a:off x="2105700" y="3384500"/>
            <a:ext cx="4690800" cy="63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</a:t>
            </a:r>
            <a:r>
              <a:rPr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: This presentation template was created by </a:t>
            </a:r>
            <a:r>
              <a:rPr b="1"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Slidesgo</a:t>
            </a:r>
            <a:r>
              <a:rPr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b="1"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Flaticon</a:t>
            </a:r>
            <a:r>
              <a:rPr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b="1"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Freepik</a:t>
            </a:r>
            <a:r>
              <a:rPr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and illustrations by </a:t>
            </a:r>
            <a:r>
              <a:rPr b="1" lang="ru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Stories</a:t>
            </a:r>
            <a:endParaRPr b="1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885" name="Google Shape;1885;p62"/>
          <p:cNvSpPr txBox="1"/>
          <p:nvPr>
            <p:ph type="title"/>
          </p:nvPr>
        </p:nvSpPr>
        <p:spPr>
          <a:xfrm>
            <a:off x="2522400" y="796850"/>
            <a:ext cx="40992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86" name="Google Shape;1886;p62"/>
          <p:cNvSpPr txBox="1"/>
          <p:nvPr>
            <p:ph idx="1" type="subTitle"/>
          </p:nvPr>
        </p:nvSpPr>
        <p:spPr>
          <a:xfrm>
            <a:off x="2291400" y="4173650"/>
            <a:ext cx="45612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87" name="Google Shape;1887;p62"/>
          <p:cNvSpPr txBox="1"/>
          <p:nvPr>
            <p:ph idx="2" type="subTitle"/>
          </p:nvPr>
        </p:nvSpPr>
        <p:spPr>
          <a:xfrm>
            <a:off x="2537400" y="1390163"/>
            <a:ext cx="4069200" cy="10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88" name="Google Shape;1888;p62"/>
          <p:cNvSpPr/>
          <p:nvPr/>
        </p:nvSpPr>
        <p:spPr>
          <a:xfrm flipH="1" rot="5400000">
            <a:off x="7815" y="2417247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62"/>
          <p:cNvSpPr/>
          <p:nvPr/>
        </p:nvSpPr>
        <p:spPr>
          <a:xfrm flipH="1" rot="5400000">
            <a:off x="7815" y="181220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p62"/>
          <p:cNvSpPr/>
          <p:nvPr/>
        </p:nvSpPr>
        <p:spPr>
          <a:xfrm flipH="1" rot="5400000">
            <a:off x="626108" y="4837014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62"/>
          <p:cNvSpPr/>
          <p:nvPr/>
        </p:nvSpPr>
        <p:spPr>
          <a:xfrm flipH="1" rot="5400000">
            <a:off x="626092" y="423195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2" name="Google Shape;1892;p62"/>
          <p:cNvSpPr/>
          <p:nvPr/>
        </p:nvSpPr>
        <p:spPr>
          <a:xfrm flipH="1" rot="5400000">
            <a:off x="626092" y="302187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3" name="Google Shape;1893;p62"/>
          <p:cNvSpPr/>
          <p:nvPr/>
        </p:nvSpPr>
        <p:spPr>
          <a:xfrm flipH="1" rot="5400000">
            <a:off x="626092" y="12067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62"/>
          <p:cNvSpPr/>
          <p:nvPr/>
        </p:nvSpPr>
        <p:spPr>
          <a:xfrm flipH="1" rot="5400000">
            <a:off x="626092" y="-33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62"/>
          <p:cNvSpPr/>
          <p:nvPr/>
        </p:nvSpPr>
        <p:spPr>
          <a:xfrm flipH="1" rot="5400000">
            <a:off x="1244385" y="4837453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62"/>
          <p:cNvSpPr/>
          <p:nvPr/>
        </p:nvSpPr>
        <p:spPr>
          <a:xfrm flipH="1" rot="5400000">
            <a:off x="1863125" y="4231528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7" name="Google Shape;1897;p62"/>
          <p:cNvSpPr/>
          <p:nvPr/>
        </p:nvSpPr>
        <p:spPr>
          <a:xfrm flipH="1" rot="5400000">
            <a:off x="1244861" y="423194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8" name="Google Shape;1898;p62"/>
          <p:cNvSpPr/>
          <p:nvPr/>
        </p:nvSpPr>
        <p:spPr>
          <a:xfrm flipH="1" rot="5400000">
            <a:off x="7384" y="4837059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9" name="Google Shape;1899;p62"/>
          <p:cNvSpPr/>
          <p:nvPr/>
        </p:nvSpPr>
        <p:spPr>
          <a:xfrm flipH="1" rot="5400000">
            <a:off x="8333" y="423242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0" name="Google Shape;1900;p62"/>
          <p:cNvSpPr/>
          <p:nvPr/>
        </p:nvSpPr>
        <p:spPr>
          <a:xfrm flipH="1" rot="5400000">
            <a:off x="8335" y="3627348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1" name="Google Shape;1901;p62"/>
          <p:cNvSpPr/>
          <p:nvPr/>
        </p:nvSpPr>
        <p:spPr>
          <a:xfrm flipH="1" rot="5400000">
            <a:off x="9578" y="302253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2" name="Google Shape;1902;p62"/>
          <p:cNvSpPr/>
          <p:nvPr/>
        </p:nvSpPr>
        <p:spPr>
          <a:xfrm flipH="1" rot="5400000">
            <a:off x="626096" y="241724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3" name="Google Shape;1903;p62"/>
          <p:cNvSpPr/>
          <p:nvPr/>
        </p:nvSpPr>
        <p:spPr>
          <a:xfrm flipH="1" rot="5400000">
            <a:off x="9570" y="120714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62"/>
          <p:cNvSpPr/>
          <p:nvPr/>
        </p:nvSpPr>
        <p:spPr>
          <a:xfrm flipH="1" rot="5400000">
            <a:off x="10077" y="60211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62"/>
          <p:cNvSpPr/>
          <p:nvPr/>
        </p:nvSpPr>
        <p:spPr>
          <a:xfrm flipH="1" rot="5400000">
            <a:off x="9570" y="-297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62"/>
          <p:cNvSpPr/>
          <p:nvPr/>
        </p:nvSpPr>
        <p:spPr>
          <a:xfrm flipH="1" rot="5400000">
            <a:off x="626038" y="60168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62"/>
          <p:cNvSpPr/>
          <p:nvPr/>
        </p:nvSpPr>
        <p:spPr>
          <a:xfrm flipH="1" rot="5400000">
            <a:off x="1242624" y="302253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62"/>
          <p:cNvSpPr/>
          <p:nvPr/>
        </p:nvSpPr>
        <p:spPr>
          <a:xfrm flipH="1" rot="5400000">
            <a:off x="1242624" y="120880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62"/>
          <p:cNvSpPr/>
          <p:nvPr/>
        </p:nvSpPr>
        <p:spPr>
          <a:xfrm flipH="1" rot="-5400000">
            <a:off x="6979550" y="2417278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62"/>
          <p:cNvSpPr/>
          <p:nvPr/>
        </p:nvSpPr>
        <p:spPr>
          <a:xfrm flipH="1" rot="-5400000">
            <a:off x="6979981" y="-340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1" name="Google Shape;1911;p62"/>
          <p:cNvSpPr/>
          <p:nvPr/>
        </p:nvSpPr>
        <p:spPr>
          <a:xfrm flipH="1" rot="-5400000">
            <a:off x="6978275" y="42323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2" name="Google Shape;1912;p62"/>
          <p:cNvSpPr/>
          <p:nvPr/>
        </p:nvSpPr>
        <p:spPr>
          <a:xfrm flipH="1" rot="-5400000">
            <a:off x="7598185" y="2417278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3" name="Google Shape;1913;p62"/>
          <p:cNvSpPr/>
          <p:nvPr/>
        </p:nvSpPr>
        <p:spPr>
          <a:xfrm flipH="1" rot="-5400000">
            <a:off x="7598616" y="-3401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62"/>
          <p:cNvSpPr/>
          <p:nvPr/>
        </p:nvSpPr>
        <p:spPr>
          <a:xfrm flipH="1" rot="-5400000">
            <a:off x="7598655" y="60208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62"/>
          <p:cNvSpPr/>
          <p:nvPr/>
        </p:nvSpPr>
        <p:spPr>
          <a:xfrm flipH="1" rot="-5400000">
            <a:off x="7596422" y="18119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6" name="Google Shape;1916;p62"/>
          <p:cNvSpPr/>
          <p:nvPr/>
        </p:nvSpPr>
        <p:spPr>
          <a:xfrm flipH="1" rot="-5400000">
            <a:off x="7596430" y="3627350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7" name="Google Shape;1917;p62"/>
          <p:cNvSpPr/>
          <p:nvPr/>
        </p:nvSpPr>
        <p:spPr>
          <a:xfrm flipH="1" rot="-5400000">
            <a:off x="7596910" y="4232374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8" name="Google Shape;1918;p62"/>
          <p:cNvSpPr/>
          <p:nvPr/>
        </p:nvSpPr>
        <p:spPr>
          <a:xfrm flipH="1" rot="-5400000">
            <a:off x="8216821" y="2417265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9" name="Google Shape;1919;p62"/>
          <p:cNvSpPr/>
          <p:nvPr/>
        </p:nvSpPr>
        <p:spPr>
          <a:xfrm flipH="1" rot="-5400000">
            <a:off x="8216821" y="3022301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62"/>
          <p:cNvSpPr/>
          <p:nvPr/>
        </p:nvSpPr>
        <p:spPr>
          <a:xfrm flipH="1" rot="-5400000">
            <a:off x="8217252" y="-341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1" name="Google Shape;1921;p62"/>
          <p:cNvSpPr/>
          <p:nvPr/>
        </p:nvSpPr>
        <p:spPr>
          <a:xfrm flipH="1" rot="-5400000">
            <a:off x="8217290" y="60207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2" name="Google Shape;1922;p62"/>
          <p:cNvSpPr/>
          <p:nvPr/>
        </p:nvSpPr>
        <p:spPr>
          <a:xfrm flipH="1" rot="-5400000">
            <a:off x="8217288" y="1207170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3" name="Google Shape;1923;p62"/>
          <p:cNvSpPr/>
          <p:nvPr/>
        </p:nvSpPr>
        <p:spPr>
          <a:xfrm flipH="1" rot="-5400000">
            <a:off x="8215057" y="1811950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4" name="Google Shape;1924;p62"/>
          <p:cNvSpPr/>
          <p:nvPr/>
        </p:nvSpPr>
        <p:spPr>
          <a:xfrm flipH="1" rot="-5400000">
            <a:off x="8215066" y="3627337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5" name="Google Shape;1925;p62"/>
          <p:cNvSpPr/>
          <p:nvPr/>
        </p:nvSpPr>
        <p:spPr>
          <a:xfrm flipH="1" rot="-5400000">
            <a:off x="8215546" y="4232361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6" name="Google Shape;1926;p62"/>
          <p:cNvSpPr/>
          <p:nvPr/>
        </p:nvSpPr>
        <p:spPr>
          <a:xfrm flipH="1" rot="-5400000">
            <a:off x="8215066" y="4837442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7" name="Google Shape;1927;p62"/>
          <p:cNvSpPr/>
          <p:nvPr/>
        </p:nvSpPr>
        <p:spPr>
          <a:xfrm flipH="1" rot="5400000">
            <a:off x="1243048" y="-338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8" name="Google Shape;1928;p62"/>
          <p:cNvSpPr/>
          <p:nvPr/>
        </p:nvSpPr>
        <p:spPr>
          <a:xfrm flipH="1" rot="-5400000">
            <a:off x="8837214" y="2417291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9" name="Google Shape;1929;p62"/>
          <p:cNvSpPr/>
          <p:nvPr/>
        </p:nvSpPr>
        <p:spPr>
          <a:xfrm flipH="1" rot="-5400000">
            <a:off x="8837214" y="3022327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0" name="Google Shape;1930;p62"/>
          <p:cNvSpPr/>
          <p:nvPr/>
        </p:nvSpPr>
        <p:spPr>
          <a:xfrm flipH="1" rot="-5400000">
            <a:off x="8837645" y="-3388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1" name="Google Shape;1931;p62"/>
          <p:cNvSpPr/>
          <p:nvPr/>
        </p:nvSpPr>
        <p:spPr>
          <a:xfrm flipH="1" rot="-5400000">
            <a:off x="8837683" y="60209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2" name="Google Shape;1932;p62"/>
          <p:cNvSpPr/>
          <p:nvPr/>
        </p:nvSpPr>
        <p:spPr>
          <a:xfrm flipH="1" rot="-5400000">
            <a:off x="8837680" y="1207196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3" name="Google Shape;1933;p62"/>
          <p:cNvSpPr/>
          <p:nvPr/>
        </p:nvSpPr>
        <p:spPr>
          <a:xfrm flipH="1" rot="-5400000">
            <a:off x="8835450" y="1811975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4" name="Google Shape;1934;p62"/>
          <p:cNvSpPr/>
          <p:nvPr/>
        </p:nvSpPr>
        <p:spPr>
          <a:xfrm flipH="1" rot="-5400000">
            <a:off x="8835458" y="3627363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5" name="Google Shape;1935;p62"/>
          <p:cNvSpPr/>
          <p:nvPr/>
        </p:nvSpPr>
        <p:spPr>
          <a:xfrm flipH="1" rot="-5400000">
            <a:off x="8835939" y="4232387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6" name="Google Shape;1936;p62"/>
          <p:cNvSpPr/>
          <p:nvPr/>
        </p:nvSpPr>
        <p:spPr>
          <a:xfrm flipH="1" rot="-5400000">
            <a:off x="8835458" y="4837468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ий слайд 1">
  <p:cSld name="TITLE_1">
    <p:spTree>
      <p:nvGrpSpPr>
        <p:cNvPr id="1937" name="Shape 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63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39" name="Google Shape;1939;p63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940" name="Google Shape;1940;p63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6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63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63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4" name="Google Shape;1944;p6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945" name="Google Shape;1945;p6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946" name="Google Shape;1946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озділу 1">
  <p:cSld name="SECTION_HEADER_1"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8" name="Google Shape;1948;p6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49" name="Google Shape;1949;p6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6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6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6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6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6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6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6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6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6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6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6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6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6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6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6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6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6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7" name="Google Shape;1967;p64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68" name="Google Shape;1968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"/>
          <p:cNvSpPr/>
          <p:nvPr/>
        </p:nvSpPr>
        <p:spPr>
          <a:xfrm flipH="1" rot="-5400000">
            <a:off x="8837117" y="2417294"/>
            <a:ext cx="303053" cy="308951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8"/>
          <p:cNvSpPr/>
          <p:nvPr/>
        </p:nvSpPr>
        <p:spPr>
          <a:xfrm flipH="1" rot="-5400000">
            <a:off x="8837117" y="3022331"/>
            <a:ext cx="303053" cy="308951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"/>
          <p:cNvSpPr/>
          <p:nvPr/>
        </p:nvSpPr>
        <p:spPr>
          <a:xfrm flipH="1" rot="-5400000">
            <a:off x="8218864" y="-3340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8"/>
          <p:cNvSpPr/>
          <p:nvPr/>
        </p:nvSpPr>
        <p:spPr>
          <a:xfrm flipH="1" rot="-5400000">
            <a:off x="8218848" y="601713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"/>
          <p:cNvSpPr/>
          <p:nvPr/>
        </p:nvSpPr>
        <p:spPr>
          <a:xfrm flipH="1" rot="-5400000">
            <a:off x="8218848" y="120675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8"/>
          <p:cNvSpPr/>
          <p:nvPr/>
        </p:nvSpPr>
        <p:spPr>
          <a:xfrm flipH="1" rot="-5400000">
            <a:off x="8218848" y="1811786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8"/>
          <p:cNvSpPr/>
          <p:nvPr/>
        </p:nvSpPr>
        <p:spPr>
          <a:xfrm flipH="1" rot="-5400000">
            <a:off x="8218848" y="3021891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8"/>
          <p:cNvSpPr/>
          <p:nvPr/>
        </p:nvSpPr>
        <p:spPr>
          <a:xfrm flipH="1" rot="-5400000">
            <a:off x="8218848" y="3626928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8"/>
          <p:cNvSpPr/>
          <p:nvPr/>
        </p:nvSpPr>
        <p:spPr>
          <a:xfrm flipH="1" rot="-5400000">
            <a:off x="8218848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8"/>
          <p:cNvSpPr/>
          <p:nvPr/>
        </p:nvSpPr>
        <p:spPr>
          <a:xfrm flipH="1" rot="-5400000">
            <a:off x="7600595" y="-2900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"/>
          <p:cNvSpPr/>
          <p:nvPr/>
        </p:nvSpPr>
        <p:spPr>
          <a:xfrm flipH="1" rot="-5400000">
            <a:off x="6982340" y="-3354"/>
            <a:ext cx="303021" cy="309859"/>
          </a:xfrm>
          <a:custGeom>
            <a:rect b="b" l="l" r="r" t="t"/>
            <a:pathLst>
              <a:path extrusionOk="0" h="10579" w="9514">
                <a:moveTo>
                  <a:pt x="0" y="1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8"/>
          <p:cNvSpPr/>
          <p:nvPr/>
        </p:nvSpPr>
        <p:spPr>
          <a:xfrm flipH="1" rot="-5400000">
            <a:off x="6364086" y="-2900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8"/>
          <p:cNvSpPr/>
          <p:nvPr/>
        </p:nvSpPr>
        <p:spPr>
          <a:xfrm flipH="1" rot="-5400000">
            <a:off x="6982818" y="602114"/>
            <a:ext cx="302065" cy="309859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8"/>
          <p:cNvSpPr/>
          <p:nvPr/>
        </p:nvSpPr>
        <p:spPr>
          <a:xfrm flipH="1" rot="-5400000">
            <a:off x="7601074" y="60258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8"/>
          <p:cNvSpPr/>
          <p:nvPr/>
        </p:nvSpPr>
        <p:spPr>
          <a:xfrm flipH="1" rot="-5400000">
            <a:off x="8837548" y="-3385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8"/>
          <p:cNvSpPr/>
          <p:nvPr/>
        </p:nvSpPr>
        <p:spPr>
          <a:xfrm flipH="1" rot="-5400000">
            <a:off x="8837586" y="60210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8"/>
          <p:cNvSpPr/>
          <p:nvPr/>
        </p:nvSpPr>
        <p:spPr>
          <a:xfrm flipH="1" rot="-5400000">
            <a:off x="8837584" y="1207199"/>
            <a:ext cx="302065" cy="308951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8"/>
          <p:cNvSpPr/>
          <p:nvPr/>
        </p:nvSpPr>
        <p:spPr>
          <a:xfrm flipH="1" rot="-5400000">
            <a:off x="8835354" y="1811979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8"/>
          <p:cNvSpPr/>
          <p:nvPr/>
        </p:nvSpPr>
        <p:spPr>
          <a:xfrm flipH="1" rot="-5400000">
            <a:off x="8218844" y="241726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8"/>
          <p:cNvSpPr/>
          <p:nvPr/>
        </p:nvSpPr>
        <p:spPr>
          <a:xfrm flipH="1" rot="-5400000">
            <a:off x="8835362" y="3627366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8"/>
          <p:cNvSpPr/>
          <p:nvPr/>
        </p:nvSpPr>
        <p:spPr>
          <a:xfrm flipH="1" rot="-5400000">
            <a:off x="8835842" y="4232390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8"/>
          <p:cNvSpPr/>
          <p:nvPr/>
        </p:nvSpPr>
        <p:spPr>
          <a:xfrm flipH="1" rot="-5400000">
            <a:off x="8835362" y="4837471"/>
            <a:ext cx="303053" cy="308980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8"/>
          <p:cNvSpPr/>
          <p:nvPr/>
        </p:nvSpPr>
        <p:spPr>
          <a:xfrm flipH="1" rot="-5400000">
            <a:off x="8218902" y="423196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8"/>
          <p:cNvSpPr/>
          <p:nvPr/>
        </p:nvSpPr>
        <p:spPr>
          <a:xfrm flipH="1" rot="-5400000">
            <a:off x="7602324" y="181198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8"/>
          <p:cNvSpPr/>
          <p:nvPr/>
        </p:nvSpPr>
        <p:spPr>
          <a:xfrm flipH="1" rot="-5400000">
            <a:off x="7602324" y="3625701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8"/>
          <p:cNvSpPr/>
          <p:nvPr/>
        </p:nvSpPr>
        <p:spPr>
          <a:xfrm flipH="1" rot="-5400000">
            <a:off x="7601900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8"/>
          <p:cNvSpPr/>
          <p:nvPr/>
        </p:nvSpPr>
        <p:spPr>
          <a:xfrm flipH="1" rot="-5400000">
            <a:off x="6984953" y="4837033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8"/>
          <p:cNvSpPr txBox="1"/>
          <p:nvPr>
            <p:ph type="title"/>
          </p:nvPr>
        </p:nvSpPr>
        <p:spPr>
          <a:xfrm>
            <a:off x="1500200" y="1693000"/>
            <a:ext cx="5612700" cy="16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8"/>
          <p:cNvSpPr/>
          <p:nvPr/>
        </p:nvSpPr>
        <p:spPr>
          <a:xfrm flipH="1" rot="-5400000">
            <a:off x="6368449" y="4837463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8"/>
          <p:cNvSpPr/>
          <p:nvPr/>
        </p:nvSpPr>
        <p:spPr>
          <a:xfrm flipH="1" rot="-5400000">
            <a:off x="5692174" y="-291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8"/>
          <p:cNvSpPr/>
          <p:nvPr/>
        </p:nvSpPr>
        <p:spPr>
          <a:xfrm flipH="1" rot="-5400000">
            <a:off x="5020249" y="-291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8"/>
          <p:cNvSpPr/>
          <p:nvPr/>
        </p:nvSpPr>
        <p:spPr>
          <a:xfrm flipH="1" rot="-5400000">
            <a:off x="5752349" y="4837476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8"/>
          <p:cNvSpPr/>
          <p:nvPr/>
        </p:nvSpPr>
        <p:spPr>
          <a:xfrm rot="5400000">
            <a:off x="3454" y="-3368"/>
            <a:ext cx="303021" cy="309830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8"/>
          <p:cNvSpPr/>
          <p:nvPr/>
        </p:nvSpPr>
        <p:spPr>
          <a:xfrm rot="5400000">
            <a:off x="3438" y="601684"/>
            <a:ext cx="303053" cy="309830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8"/>
          <p:cNvSpPr/>
          <p:nvPr/>
        </p:nvSpPr>
        <p:spPr>
          <a:xfrm rot="5400000">
            <a:off x="3438" y="1811757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8"/>
          <p:cNvSpPr/>
          <p:nvPr/>
        </p:nvSpPr>
        <p:spPr>
          <a:xfrm rot="5400000">
            <a:off x="3438" y="3626899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8"/>
          <p:cNvSpPr/>
          <p:nvPr/>
        </p:nvSpPr>
        <p:spPr>
          <a:xfrm rot="5400000">
            <a:off x="3438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8"/>
          <p:cNvSpPr/>
          <p:nvPr/>
        </p:nvSpPr>
        <p:spPr>
          <a:xfrm rot="5400000">
            <a:off x="621721" y="-2929"/>
            <a:ext cx="303021" cy="308951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8"/>
          <p:cNvSpPr/>
          <p:nvPr/>
        </p:nvSpPr>
        <p:spPr>
          <a:xfrm rot="5400000">
            <a:off x="622197" y="602552"/>
            <a:ext cx="302065" cy="308980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8"/>
          <p:cNvSpPr/>
          <p:nvPr/>
        </p:nvSpPr>
        <p:spPr>
          <a:xfrm rot="5400000">
            <a:off x="3442" y="2417237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8"/>
          <p:cNvSpPr/>
          <p:nvPr/>
        </p:nvSpPr>
        <p:spPr>
          <a:xfrm rot="5400000">
            <a:off x="3384" y="4231940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8"/>
          <p:cNvSpPr/>
          <p:nvPr/>
        </p:nvSpPr>
        <p:spPr>
          <a:xfrm rot="5400000">
            <a:off x="619959" y="1811954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8"/>
          <p:cNvSpPr/>
          <p:nvPr/>
        </p:nvSpPr>
        <p:spPr>
          <a:xfrm rot="5400000">
            <a:off x="619959" y="3625672"/>
            <a:ext cx="303053" cy="308980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8"/>
          <p:cNvSpPr/>
          <p:nvPr/>
        </p:nvSpPr>
        <p:spPr>
          <a:xfrm rot="5400000">
            <a:off x="620383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8"/>
          <p:cNvSpPr/>
          <p:nvPr/>
        </p:nvSpPr>
        <p:spPr>
          <a:xfrm rot="5400000">
            <a:off x="1237329" y="4837004"/>
            <a:ext cx="303053" cy="309830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700" scaled="0"/>
        </a:gra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9"/>
          <p:cNvSpPr/>
          <p:nvPr/>
        </p:nvSpPr>
        <p:spPr>
          <a:xfrm>
            <a:off x="72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9"/>
          <p:cNvSpPr/>
          <p:nvPr/>
        </p:nvSpPr>
        <p:spPr>
          <a:xfrm>
            <a:off x="589787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9"/>
          <p:cNvSpPr/>
          <p:nvPr/>
        </p:nvSpPr>
        <p:spPr>
          <a:xfrm>
            <a:off x="1179502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9"/>
          <p:cNvSpPr/>
          <p:nvPr/>
        </p:nvSpPr>
        <p:spPr>
          <a:xfrm>
            <a:off x="72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590674" y="1821085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9"/>
          <p:cNvSpPr/>
          <p:nvPr/>
        </p:nvSpPr>
        <p:spPr>
          <a:xfrm>
            <a:off x="590700" y="242411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9"/>
          <p:cNvSpPr/>
          <p:nvPr/>
        </p:nvSpPr>
        <p:spPr>
          <a:xfrm>
            <a:off x="587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9"/>
          <p:cNvSpPr/>
          <p:nvPr/>
        </p:nvSpPr>
        <p:spPr>
          <a:xfrm>
            <a:off x="590807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9"/>
          <p:cNvSpPr/>
          <p:nvPr/>
        </p:nvSpPr>
        <p:spPr>
          <a:xfrm>
            <a:off x="1180568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9"/>
          <p:cNvSpPr/>
          <p:nvPr/>
        </p:nvSpPr>
        <p:spPr>
          <a:xfrm>
            <a:off x="700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9"/>
          <p:cNvSpPr/>
          <p:nvPr/>
        </p:nvSpPr>
        <p:spPr>
          <a:xfrm>
            <a:off x="590919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9"/>
          <p:cNvSpPr/>
          <p:nvPr/>
        </p:nvSpPr>
        <p:spPr>
          <a:xfrm>
            <a:off x="1181256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9"/>
          <p:cNvSpPr/>
          <p:nvPr/>
        </p:nvSpPr>
        <p:spPr>
          <a:xfrm>
            <a:off x="700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9"/>
          <p:cNvSpPr/>
          <p:nvPr/>
        </p:nvSpPr>
        <p:spPr>
          <a:xfrm>
            <a:off x="590919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9"/>
          <p:cNvSpPr/>
          <p:nvPr/>
        </p:nvSpPr>
        <p:spPr>
          <a:xfrm>
            <a:off x="1180681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9"/>
          <p:cNvSpPr/>
          <p:nvPr/>
        </p:nvSpPr>
        <p:spPr>
          <a:xfrm>
            <a:off x="7668397" y="3026311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9"/>
          <p:cNvSpPr/>
          <p:nvPr/>
        </p:nvSpPr>
        <p:spPr>
          <a:xfrm>
            <a:off x="8258112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9"/>
          <p:cNvSpPr/>
          <p:nvPr/>
        </p:nvSpPr>
        <p:spPr>
          <a:xfrm>
            <a:off x="8847827" y="3026311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9"/>
          <p:cNvSpPr/>
          <p:nvPr/>
        </p:nvSpPr>
        <p:spPr>
          <a:xfrm>
            <a:off x="8848597" y="2424126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9"/>
          <p:cNvSpPr/>
          <p:nvPr/>
        </p:nvSpPr>
        <p:spPr>
          <a:xfrm>
            <a:off x="8258999" y="1821085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"/>
          <p:cNvSpPr/>
          <p:nvPr/>
        </p:nvSpPr>
        <p:spPr>
          <a:xfrm>
            <a:off x="8259025" y="242411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9"/>
          <p:cNvSpPr/>
          <p:nvPr/>
        </p:nvSpPr>
        <p:spPr>
          <a:xfrm>
            <a:off x="7668912" y="362934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9"/>
          <p:cNvSpPr/>
          <p:nvPr/>
        </p:nvSpPr>
        <p:spPr>
          <a:xfrm>
            <a:off x="8259132" y="362931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9"/>
          <p:cNvSpPr/>
          <p:nvPr/>
        </p:nvSpPr>
        <p:spPr>
          <a:xfrm>
            <a:off x="8848893" y="362932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3792C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9"/>
          <p:cNvSpPr/>
          <p:nvPr/>
        </p:nvSpPr>
        <p:spPr>
          <a:xfrm>
            <a:off x="7669025" y="4232369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9"/>
          <p:cNvSpPr/>
          <p:nvPr/>
        </p:nvSpPr>
        <p:spPr>
          <a:xfrm>
            <a:off x="8259244" y="4232339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8849581" y="4232351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9"/>
          <p:cNvSpPr/>
          <p:nvPr/>
        </p:nvSpPr>
        <p:spPr>
          <a:xfrm>
            <a:off x="7669025" y="4835394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9"/>
          <p:cNvSpPr/>
          <p:nvPr/>
        </p:nvSpPr>
        <p:spPr>
          <a:xfrm>
            <a:off x="8259244" y="4835364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9"/>
          <p:cNvSpPr/>
          <p:nvPr/>
        </p:nvSpPr>
        <p:spPr>
          <a:xfrm>
            <a:off x="8849006" y="4835376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9"/>
          <p:cNvSpPr txBox="1"/>
          <p:nvPr>
            <p:ph type="title"/>
          </p:nvPr>
        </p:nvSpPr>
        <p:spPr>
          <a:xfrm>
            <a:off x="1813050" y="1872881"/>
            <a:ext cx="5517900" cy="6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8" name="Google Shape;248;p9"/>
          <p:cNvSpPr txBox="1"/>
          <p:nvPr>
            <p:ph idx="1" type="subTitle"/>
          </p:nvPr>
        </p:nvSpPr>
        <p:spPr>
          <a:xfrm>
            <a:off x="2155200" y="2601819"/>
            <a:ext cx="4833600" cy="11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0"/>
          <p:cNvSpPr txBox="1"/>
          <p:nvPr>
            <p:ph type="title"/>
          </p:nvPr>
        </p:nvSpPr>
        <p:spPr>
          <a:xfrm>
            <a:off x="2198250" y="1782600"/>
            <a:ext cx="4747500" cy="180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33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33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33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33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33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33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33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33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3300"/>
            </a:lvl9pPr>
          </a:lstStyle>
          <a:p/>
        </p:txBody>
      </p:sp>
      <p:sp>
        <p:nvSpPr>
          <p:cNvPr id="251" name="Google Shape;251;p10"/>
          <p:cNvSpPr/>
          <p:nvPr/>
        </p:nvSpPr>
        <p:spPr>
          <a:xfrm rot="-5400000">
            <a:off x="8844042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0"/>
                </a:moveTo>
                <a:lnTo>
                  <a:pt x="0" y="10547"/>
                </a:lnTo>
                <a:lnTo>
                  <a:pt x="9514" y="10547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0"/>
          <p:cNvSpPr/>
          <p:nvPr/>
        </p:nvSpPr>
        <p:spPr>
          <a:xfrm rot="-5400000">
            <a:off x="8241218" y="1768593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5" y="10578"/>
                </a:lnTo>
                <a:lnTo>
                  <a:pt x="9515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0"/>
          <p:cNvSpPr/>
          <p:nvPr/>
        </p:nvSpPr>
        <p:spPr>
          <a:xfrm rot="-5400000">
            <a:off x="7638816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0"/>
          <p:cNvSpPr/>
          <p:nvPr/>
        </p:nvSpPr>
        <p:spPr>
          <a:xfrm rot="-5400000">
            <a:off x="7637875" y="1179933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0"/>
          <p:cNvSpPr/>
          <p:nvPr/>
        </p:nvSpPr>
        <p:spPr>
          <a:xfrm rot="-5400000">
            <a:off x="8241433" y="-1082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0"/>
          <p:cNvSpPr/>
          <p:nvPr/>
        </p:nvSpPr>
        <p:spPr>
          <a:xfrm rot="-5400000">
            <a:off x="7036221" y="-1068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0"/>
          <p:cNvSpPr/>
          <p:nvPr/>
        </p:nvSpPr>
        <p:spPr>
          <a:xfrm rot="-5400000">
            <a:off x="8240209" y="1178852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0"/>
          <p:cNvSpPr/>
          <p:nvPr/>
        </p:nvSpPr>
        <p:spPr>
          <a:xfrm rot="-5400000">
            <a:off x="8842531" y="1179774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0"/>
          <p:cNvSpPr/>
          <p:nvPr/>
        </p:nvSpPr>
        <p:spPr>
          <a:xfrm rot="-5400000">
            <a:off x="8241910" y="588710"/>
            <a:ext cx="294407" cy="301975"/>
          </a:xfrm>
          <a:custGeom>
            <a:rect b="b" l="l" r="r" t="t"/>
            <a:pathLst>
              <a:path extrusionOk="0" h="10578" w="9484">
                <a:moveTo>
                  <a:pt x="0" y="0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0"/>
          <p:cNvSpPr/>
          <p:nvPr/>
        </p:nvSpPr>
        <p:spPr>
          <a:xfrm rot="-5400000">
            <a:off x="8843605" y="-2888"/>
            <a:ext cx="295369" cy="301148"/>
          </a:xfrm>
          <a:custGeom>
            <a:rect b="b" l="l" r="r" t="t"/>
            <a:pathLst>
              <a:path extrusionOk="0" h="10549" w="9515">
                <a:moveTo>
                  <a:pt x="1" y="1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0"/>
          <p:cNvSpPr/>
          <p:nvPr/>
        </p:nvSpPr>
        <p:spPr>
          <a:xfrm rot="-5400000">
            <a:off x="7638832" y="-2074"/>
            <a:ext cx="295369" cy="301119"/>
          </a:xfrm>
          <a:custGeom>
            <a:rect b="b" l="l" r="r" t="t"/>
            <a:pathLst>
              <a:path extrusionOk="0" h="10548" w="9515">
                <a:moveTo>
                  <a:pt x="1" y="0"/>
                </a:moveTo>
                <a:lnTo>
                  <a:pt x="1" y="10548"/>
                </a:lnTo>
                <a:lnTo>
                  <a:pt x="9515" y="10548"/>
                </a:lnTo>
                <a:lnTo>
                  <a:pt x="9515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0"/>
          <p:cNvSpPr/>
          <p:nvPr/>
        </p:nvSpPr>
        <p:spPr>
          <a:xfrm rot="-5400000">
            <a:off x="7637200" y="1770708"/>
            <a:ext cx="294438" cy="301119"/>
          </a:xfrm>
          <a:custGeom>
            <a:rect b="b" l="l" r="r" t="t"/>
            <a:pathLst>
              <a:path extrusionOk="0" h="10548" w="9485">
                <a:moveTo>
                  <a:pt x="1" y="0"/>
                </a:moveTo>
                <a:lnTo>
                  <a:pt x="1" y="10548"/>
                </a:lnTo>
                <a:lnTo>
                  <a:pt x="9484" y="10548"/>
                </a:lnTo>
                <a:lnTo>
                  <a:pt x="948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0"/>
          <p:cNvSpPr/>
          <p:nvPr/>
        </p:nvSpPr>
        <p:spPr>
          <a:xfrm rot="-5400000">
            <a:off x="7036641" y="588690"/>
            <a:ext cx="295369" cy="301119"/>
          </a:xfrm>
          <a:custGeom>
            <a:rect b="b" l="l" r="r" t="t"/>
            <a:pathLst>
              <a:path extrusionOk="0" h="10548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0"/>
          <p:cNvSpPr/>
          <p:nvPr/>
        </p:nvSpPr>
        <p:spPr>
          <a:xfrm>
            <a:off x="59" y="4238490"/>
            <a:ext cx="295338" cy="301975"/>
          </a:xfrm>
          <a:custGeom>
            <a:rect b="b" l="l" r="r" t="t"/>
            <a:pathLst>
              <a:path extrusionOk="0" h="10578" w="9514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296D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0"/>
          <p:cNvSpPr/>
          <p:nvPr/>
        </p:nvSpPr>
        <p:spPr>
          <a:xfrm>
            <a:off x="589775" y="4238490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0"/>
          <p:cNvSpPr/>
          <p:nvPr/>
        </p:nvSpPr>
        <p:spPr>
          <a:xfrm>
            <a:off x="1179490" y="4238490"/>
            <a:ext cx="295369" cy="301975"/>
          </a:xfrm>
          <a:custGeom>
            <a:rect b="b" l="l" r="r" t="t"/>
            <a:pathLst>
              <a:path extrusionOk="0" h="10578" w="9515">
                <a:moveTo>
                  <a:pt x="1" y="0"/>
                </a:moveTo>
                <a:lnTo>
                  <a:pt x="1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0"/>
          <p:cNvSpPr/>
          <p:nvPr/>
        </p:nvSpPr>
        <p:spPr>
          <a:xfrm>
            <a:off x="59" y="3636305"/>
            <a:ext cx="295338" cy="301119"/>
          </a:xfrm>
          <a:custGeom>
            <a:rect b="b" l="l" r="r" t="t"/>
            <a:pathLst>
              <a:path extrusionOk="0" h="10548" w="9514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0"/>
          <p:cNvSpPr/>
          <p:nvPr/>
        </p:nvSpPr>
        <p:spPr>
          <a:xfrm>
            <a:off x="590661" y="3033264"/>
            <a:ext cx="294407" cy="302004"/>
          </a:xfrm>
          <a:custGeom>
            <a:rect b="b" l="l" r="r" t="t"/>
            <a:pathLst>
              <a:path extrusionOk="0" h="10579" w="9484">
                <a:moveTo>
                  <a:pt x="0" y="1"/>
                </a:moveTo>
                <a:lnTo>
                  <a:pt x="0" y="10578"/>
                </a:lnTo>
                <a:lnTo>
                  <a:pt x="9484" y="1057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0"/>
          <p:cNvSpPr/>
          <p:nvPr/>
        </p:nvSpPr>
        <p:spPr>
          <a:xfrm>
            <a:off x="590687" y="3636292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45B6F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0"/>
          <p:cNvSpPr/>
          <p:nvPr/>
        </p:nvSpPr>
        <p:spPr>
          <a:xfrm>
            <a:off x="0" y="4841523"/>
            <a:ext cx="295369" cy="301975"/>
          </a:xfrm>
          <a:custGeom>
            <a:rect b="b" l="l" r="r" t="t"/>
            <a:pathLst>
              <a:path extrusionOk="0" h="10578" w="9515">
                <a:moveTo>
                  <a:pt x="0" y="0"/>
                </a:moveTo>
                <a:lnTo>
                  <a:pt x="0" y="10578"/>
                </a:lnTo>
                <a:lnTo>
                  <a:pt x="9514" y="10578"/>
                </a:lnTo>
                <a:lnTo>
                  <a:pt x="951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0"/>
          <p:cNvSpPr/>
          <p:nvPr/>
        </p:nvSpPr>
        <p:spPr>
          <a:xfrm>
            <a:off x="590219" y="4841493"/>
            <a:ext cx="294407" cy="301148"/>
          </a:xfrm>
          <a:custGeom>
            <a:rect b="b" l="l" r="r" t="t"/>
            <a:pathLst>
              <a:path extrusionOk="0" h="10549" w="9484">
                <a:moveTo>
                  <a:pt x="0" y="1"/>
                </a:moveTo>
                <a:lnTo>
                  <a:pt x="0" y="10548"/>
                </a:lnTo>
                <a:lnTo>
                  <a:pt x="9484" y="10548"/>
                </a:lnTo>
                <a:lnTo>
                  <a:pt x="9484" y="1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0"/>
          <p:cNvSpPr/>
          <p:nvPr/>
        </p:nvSpPr>
        <p:spPr>
          <a:xfrm>
            <a:off x="1179981" y="4841505"/>
            <a:ext cx="294407" cy="301119"/>
          </a:xfrm>
          <a:custGeom>
            <a:rect b="b" l="l" r="r" t="t"/>
            <a:pathLst>
              <a:path extrusionOk="0" h="10548" w="9484">
                <a:moveTo>
                  <a:pt x="0" y="0"/>
                </a:moveTo>
                <a:lnTo>
                  <a:pt x="0" y="10547"/>
                </a:lnTo>
                <a:lnTo>
                  <a:pt x="9484" y="10547"/>
                </a:lnTo>
                <a:lnTo>
                  <a:pt x="9484" y="0"/>
                </a:lnTo>
                <a:close/>
              </a:path>
            </a:pathLst>
          </a:custGeom>
          <a:solidFill>
            <a:srgbClr val="1C49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0"/>
          <p:cNvSpPr/>
          <p:nvPr/>
        </p:nvSpPr>
        <p:spPr>
          <a:xfrm>
            <a:off x="1768979" y="4839798"/>
            <a:ext cx="295369" cy="301148"/>
          </a:xfrm>
          <a:custGeom>
            <a:rect b="b" l="l" r="r" t="t"/>
            <a:pathLst>
              <a:path extrusionOk="0" h="10549" w="9515">
                <a:moveTo>
                  <a:pt x="0" y="1"/>
                </a:moveTo>
                <a:lnTo>
                  <a:pt x="0" y="10548"/>
                </a:lnTo>
                <a:lnTo>
                  <a:pt x="9514" y="10548"/>
                </a:lnTo>
                <a:lnTo>
                  <a:pt x="95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3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54.xml"/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26" Type="http://schemas.openxmlformats.org/officeDocument/2006/relationships/slideLayout" Target="../slideLayouts/slideLayout57.xml"/><Relationship Id="rId25" Type="http://schemas.openxmlformats.org/officeDocument/2006/relationships/slideLayout" Target="../slideLayouts/slideLayout56.xml"/><Relationship Id="rId28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58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29" Type="http://schemas.openxmlformats.org/officeDocument/2006/relationships/slideLayout" Target="../slideLayouts/slideLayout60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31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1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5.xml"/><Relationship Id="rId17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30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2"/>
            </a:gs>
            <a:gs pos="24000">
              <a:schemeClr val="dk2"/>
            </a:gs>
            <a:gs pos="56000">
              <a:schemeClr val="dk2"/>
            </a:gs>
            <a:gs pos="100000">
              <a:srgbClr val="141C21"/>
            </a:gs>
          </a:gsLst>
          <a:lin ang="5400012" scaled="0"/>
        </a:gradFill>
      </p:bgPr>
    </p:bg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3000"/>
              <a:buFont typeface="Press Start 2P"/>
              <a:buNone/>
              <a:defRPr sz="30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2800"/>
              <a:buFont typeface="Press Start 2P"/>
              <a:buNone/>
              <a:defRPr sz="2800">
                <a:solidFill>
                  <a:srgbClr val="FFFF00"/>
                </a:solidFill>
                <a:latin typeface="Press Start 2P"/>
                <a:ea typeface="Press Start 2P"/>
                <a:cs typeface="Press Start 2P"/>
                <a:sym typeface="Press Start 2P"/>
              </a:defRPr>
            </a:lvl9pPr>
          </a:lstStyle>
          <a:p/>
        </p:txBody>
      </p:sp>
      <p:sp>
        <p:nvSpPr>
          <p:cNvPr id="989" name="Google Shape;989;p33"/>
          <p:cNvSpPr txBox="1"/>
          <p:nvPr>
            <p:ph idx="1" type="body"/>
          </p:nvPr>
        </p:nvSpPr>
        <p:spPr>
          <a:xfrm>
            <a:off x="311700" y="1152475"/>
            <a:ext cx="6188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○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Maven Pro"/>
              <a:buChar char="■"/>
              <a:defRPr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  <p:sldLayoutId id="2147483704" r:id="rId26"/>
    <p:sldLayoutId id="2147483705" r:id="rId27"/>
    <p:sldLayoutId id="2147483706" r:id="rId28"/>
    <p:sldLayoutId id="2147483707" r:id="rId29"/>
    <p:sldLayoutId id="2147483708" r:id="rId30"/>
    <p:sldLayoutId id="2147483709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2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p65"/>
          <p:cNvSpPr txBox="1"/>
          <p:nvPr>
            <p:ph idx="1" type="subTitle"/>
          </p:nvPr>
        </p:nvSpPr>
        <p:spPr>
          <a:xfrm>
            <a:off x="957325" y="2988850"/>
            <a:ext cx="7264500" cy="52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ECECEC"/>
                </a:solidFill>
                <a:latin typeface="Arial"/>
                <a:ea typeface="Arial"/>
                <a:cs typeface="Arial"/>
                <a:sym typeface="Arial"/>
              </a:rPr>
              <a:t>Браузерна гра у стилі кіберпанку</a:t>
            </a:r>
            <a:endParaRPr b="1">
              <a:solidFill>
                <a:srgbClr val="ECEC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ECECEC"/>
                </a:solidFill>
                <a:latin typeface="Arial"/>
                <a:ea typeface="Arial"/>
                <a:cs typeface="Arial"/>
                <a:sym typeface="Arial"/>
              </a:rPr>
              <a:t>Команда: «Одинадцять друзів Оушена»</a:t>
            </a:r>
            <a:endParaRPr b="1">
              <a:solidFill>
                <a:srgbClr val="ECEC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ECEC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rgbClr val="ECECEC"/>
                </a:solidFill>
                <a:latin typeface="Arial"/>
                <a:ea typeface="Arial"/>
                <a:cs typeface="Arial"/>
                <a:sym typeface="Arial"/>
              </a:rPr>
              <a:t>Проект розроблено для студентської практики</a:t>
            </a:r>
            <a:endParaRPr b="1" sz="1300">
              <a:solidFill>
                <a:srgbClr val="ECEC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ru" sz="1300">
                <a:solidFill>
                  <a:srgbClr val="ECECEC"/>
                </a:solidFill>
                <a:latin typeface="Arial"/>
                <a:ea typeface="Arial"/>
                <a:cs typeface="Arial"/>
                <a:sym typeface="Arial"/>
              </a:rPr>
              <a:t>"Технології розробки програмного забезпечення" </a:t>
            </a:r>
            <a:endParaRPr b="1" sz="1300">
              <a:solidFill>
                <a:srgbClr val="ECEC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b="1" lang="ru" sz="1300">
                <a:solidFill>
                  <a:srgbClr val="ECECEC"/>
                </a:solidFill>
                <a:latin typeface="Arial"/>
                <a:ea typeface="Arial"/>
                <a:cs typeface="Arial"/>
                <a:sym typeface="Arial"/>
              </a:rPr>
              <a:t>здобувачами освіти 34 групи</a:t>
            </a:r>
            <a:endParaRPr b="1" sz="1500"/>
          </a:p>
        </p:txBody>
      </p:sp>
      <p:sp>
        <p:nvSpPr>
          <p:cNvPr id="1974" name="Google Shape;1974;p65"/>
          <p:cNvSpPr txBox="1"/>
          <p:nvPr>
            <p:ph idx="2" type="ctrTitle"/>
          </p:nvPr>
        </p:nvSpPr>
        <p:spPr>
          <a:xfrm>
            <a:off x="2478600" y="878700"/>
            <a:ext cx="4186800" cy="65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800"/>
              <a:t>ЦИФРОВА АГОНІЯ</a:t>
            </a:r>
            <a:endParaRPr sz="3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3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" name="Google Shape;2044;p74"/>
          <p:cNvSpPr txBox="1"/>
          <p:nvPr>
            <p:ph type="title"/>
          </p:nvPr>
        </p:nvSpPr>
        <p:spPr>
          <a:xfrm>
            <a:off x="1052550" y="5543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Спеціалісти з розгортання</a:t>
            </a:r>
            <a:endParaRPr sz="3000"/>
          </a:p>
        </p:txBody>
      </p:sp>
      <p:sp>
        <p:nvSpPr>
          <p:cNvPr id="2045" name="Google Shape;2045;p74"/>
          <p:cNvSpPr txBox="1"/>
          <p:nvPr>
            <p:ph idx="1" type="body"/>
          </p:nvPr>
        </p:nvSpPr>
        <p:spPr>
          <a:xfrm>
            <a:off x="1297500" y="17213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" sz="2400">
                <a:latin typeface="Arial"/>
                <a:ea typeface="Arial"/>
                <a:cs typeface="Arial"/>
                <a:sym typeface="Arial"/>
              </a:rPr>
              <a:t>Р</a:t>
            </a:r>
            <a:r>
              <a:rPr lang="ru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озгортання гри в GitHub Pages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" sz="2400">
                <a:latin typeface="Arial"/>
                <a:ea typeface="Arial"/>
                <a:cs typeface="Arial"/>
                <a:sym typeface="Arial"/>
              </a:rPr>
              <a:t>У</a:t>
            </a:r>
            <a:r>
              <a:rPr lang="ru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часть в оцінюванні ризиків, створенні плану керування ризиками</a:t>
            </a:r>
            <a:endParaRPr sz="2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●"/>
            </a:pPr>
            <a:r>
              <a:rPr lang="ru" sz="2400">
                <a:latin typeface="Arial"/>
                <a:ea typeface="Arial"/>
                <a:cs typeface="Arial"/>
                <a:sym typeface="Arial"/>
              </a:rPr>
              <a:t>Д</a:t>
            </a:r>
            <a:r>
              <a:rPr lang="ru"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окументація процесу розгортання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6" name="Google Shape;2046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8450" y="3005650"/>
            <a:ext cx="1317900" cy="1317900"/>
          </a:xfrm>
          <a:prstGeom prst="roundRect">
            <a:avLst>
              <a:gd fmla="val 18935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0" name="Shape 2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Google Shape;2051;p75"/>
          <p:cNvSpPr txBox="1"/>
          <p:nvPr>
            <p:ph type="title"/>
          </p:nvPr>
        </p:nvSpPr>
        <p:spPr>
          <a:xfrm>
            <a:off x="1644175" y="1874700"/>
            <a:ext cx="7193400" cy="139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Дякуємо за увагу!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76"/>
          <p:cNvSpPr txBox="1"/>
          <p:nvPr>
            <p:ph type="title"/>
          </p:nvPr>
        </p:nvSpPr>
        <p:spPr>
          <a:xfrm>
            <a:off x="1297925" y="1839800"/>
            <a:ext cx="7204800" cy="167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Задавайте ваші питання!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8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Google Shape;1979;p66"/>
          <p:cNvSpPr txBox="1"/>
          <p:nvPr>
            <p:ph type="title"/>
          </p:nvPr>
        </p:nvSpPr>
        <p:spPr>
          <a:xfrm>
            <a:off x="922050" y="707525"/>
            <a:ext cx="5091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Про проект</a:t>
            </a:r>
            <a:endParaRPr sz="3000"/>
          </a:p>
        </p:txBody>
      </p:sp>
      <p:sp>
        <p:nvSpPr>
          <p:cNvPr id="1980" name="Google Shape;1980;p66"/>
          <p:cNvSpPr txBox="1"/>
          <p:nvPr>
            <p:ph idx="1" type="body"/>
          </p:nvPr>
        </p:nvSpPr>
        <p:spPr>
          <a:xfrm>
            <a:off x="1226525" y="1534200"/>
            <a:ext cx="7038900" cy="228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Завдання: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ru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створити браузерну гру у стилі кіберпанку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ru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реклама спеціальності для абітурієнтів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Використано:</a:t>
            </a:r>
            <a:endParaRPr b="1"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1" name="Google Shape;198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5025" y="437025"/>
            <a:ext cx="1455100" cy="145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2" name="Google Shape;1982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9100" y="3197200"/>
            <a:ext cx="3022934" cy="170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3" name="Google Shape;1983;p6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389600" y="3430925"/>
            <a:ext cx="2190524" cy="123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4" name="Google Shape;1984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19188" y="3566123"/>
            <a:ext cx="2305623" cy="96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8" name="Shape 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" name="Google Shape;1989;p67"/>
          <p:cNvSpPr txBox="1"/>
          <p:nvPr>
            <p:ph type="title"/>
          </p:nvPr>
        </p:nvSpPr>
        <p:spPr>
          <a:xfrm>
            <a:off x="1229425" y="5055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/>
              <a:t>Демоверсія</a:t>
            </a:r>
            <a:endParaRPr sz="3300"/>
          </a:p>
        </p:txBody>
      </p:sp>
      <p:pic>
        <p:nvPicPr>
          <p:cNvPr id="1990" name="Google Shape;1990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4450" y="1503550"/>
            <a:ext cx="2914676" cy="1650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1" name="Google Shape;1991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5301" y="1502665"/>
            <a:ext cx="2951012" cy="1652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2" name="Google Shape;1992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2900" y="3349875"/>
            <a:ext cx="2936218" cy="16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3" name="Google Shape;1993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62700" y="3349900"/>
            <a:ext cx="2936218" cy="165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4" name="Google Shape;1994;p6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47413" y="1921847"/>
            <a:ext cx="609600" cy="6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5" name="Google Shape;1995;p6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8100000">
            <a:off x="4447425" y="2975822"/>
            <a:ext cx="609600" cy="6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6" name="Google Shape;1996;p6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44063" y="3896847"/>
            <a:ext cx="609600" cy="69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68"/>
          <p:cNvSpPr txBox="1"/>
          <p:nvPr>
            <p:ph type="title"/>
          </p:nvPr>
        </p:nvSpPr>
        <p:spPr>
          <a:xfrm>
            <a:off x="1297500" y="656900"/>
            <a:ext cx="7038900" cy="67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Хто ми?</a:t>
            </a:r>
            <a:endParaRPr sz="3000"/>
          </a:p>
        </p:txBody>
      </p:sp>
      <p:sp>
        <p:nvSpPr>
          <p:cNvPr id="2002" name="Google Shape;2002;p68"/>
          <p:cNvSpPr txBox="1"/>
          <p:nvPr>
            <p:ph idx="1" type="body"/>
          </p:nvPr>
        </p:nvSpPr>
        <p:spPr>
          <a:xfrm>
            <a:off x="1297500" y="14697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Arial"/>
                <a:ea typeface="Arial"/>
                <a:cs typeface="Arial"/>
                <a:sym typeface="Arial"/>
              </a:rPr>
              <a:t>«Одинадцять друзів Оушена»</a:t>
            </a:r>
            <a:endParaRPr sz="19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03" name="Google Shape;200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6300" y="2141475"/>
            <a:ext cx="7701300" cy="247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7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8" name="Google Shape;2008;p69"/>
          <p:cNvSpPr txBox="1"/>
          <p:nvPr>
            <p:ph type="title"/>
          </p:nvPr>
        </p:nvSpPr>
        <p:spPr>
          <a:xfrm>
            <a:off x="1052550" y="651325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Менеджер продукту</a:t>
            </a:r>
            <a:endParaRPr sz="3000"/>
          </a:p>
        </p:txBody>
      </p:sp>
      <p:sp>
        <p:nvSpPr>
          <p:cNvPr id="2009" name="Google Shape;2009;p69"/>
          <p:cNvSpPr txBox="1"/>
          <p:nvPr>
            <p:ph idx="1" type="body"/>
          </p:nvPr>
        </p:nvSpPr>
        <p:spPr>
          <a:xfrm>
            <a:off x="706800" y="1565425"/>
            <a:ext cx="7730400" cy="32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Керування процесом розробки та впровадження продукту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Забезпечення відповідність продукту потребам замовника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Постійний зв'язок з замовником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○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збір вимог до продукту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Співпраця з командою розробників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○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розподіл завдань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○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відповіді на питання</a:t>
            </a:r>
            <a:endParaRPr sz="2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3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" name="Google Shape;2014;p70"/>
          <p:cNvSpPr txBox="1"/>
          <p:nvPr>
            <p:ph idx="1" type="body"/>
          </p:nvPr>
        </p:nvSpPr>
        <p:spPr>
          <a:xfrm>
            <a:off x="1297500" y="1648875"/>
            <a:ext cx="7038900" cy="28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Планування проекту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Оновлення канбан-дошки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Організація зборів команди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○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розподіл людських ресурсів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○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ефективна комунікація в команді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Контроль виконання проекту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●"/>
            </a:pPr>
            <a:r>
              <a:rPr lang="ru" sz="2000">
                <a:latin typeface="Arial"/>
                <a:ea typeface="Arial"/>
                <a:cs typeface="Arial"/>
                <a:sym typeface="Arial"/>
              </a:rPr>
              <a:t>Ідентифікація потенційних ризиків в проекті</a:t>
            </a:r>
            <a:endParaRPr sz="2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5" name="Google Shape;2015;p70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Менеджер програми</a:t>
            </a:r>
            <a:endParaRPr sz="3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p71"/>
          <p:cNvSpPr txBox="1"/>
          <p:nvPr>
            <p:ph type="title"/>
          </p:nvPr>
        </p:nvSpPr>
        <p:spPr>
          <a:xfrm>
            <a:off x="1297500" y="6534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Розробники</a:t>
            </a:r>
            <a:endParaRPr b="1"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1" name="Google Shape;2021;p71"/>
          <p:cNvSpPr txBox="1"/>
          <p:nvPr/>
        </p:nvSpPr>
        <p:spPr>
          <a:xfrm>
            <a:off x="860250" y="1820925"/>
            <a:ext cx="20109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016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FFFFFF"/>
                </a:solidFill>
              </a:rPr>
              <a:t>Чорний Р.Д.</a:t>
            </a:r>
            <a:endParaRPr b="1"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механіка ближнього бою (катани)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ШІ ворога з катаною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виправлення помилок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022" name="Google Shape;2022;p71"/>
          <p:cNvSpPr txBox="1"/>
          <p:nvPr/>
        </p:nvSpPr>
        <p:spPr>
          <a:xfrm>
            <a:off x="3195150" y="1788425"/>
            <a:ext cx="3000000" cy="25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016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FFFFFF"/>
                </a:solidFill>
              </a:rPr>
              <a:t>Януш О.С.</a:t>
            </a:r>
            <a:endParaRPr b="1"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механіка шутеру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ШІ ворогів з автоматом та РПГ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турелі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кат-сцени прологу та кінцівки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головне меню гри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виправлення помилок</a:t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2023" name="Google Shape;2023;p71"/>
          <p:cNvSpPr txBox="1"/>
          <p:nvPr/>
        </p:nvSpPr>
        <p:spPr>
          <a:xfrm>
            <a:off x="6195150" y="1788425"/>
            <a:ext cx="25785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FFFFFF"/>
                </a:solidFill>
              </a:rPr>
              <a:t>Яценко В.С.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дизайн рівнів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перехід між рівнями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об’єкти на рівнях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кат-сцени карт пам’яті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меню паузи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виправлення помилок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7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p72"/>
          <p:cNvSpPr txBox="1"/>
          <p:nvPr>
            <p:ph type="title"/>
          </p:nvPr>
        </p:nvSpPr>
        <p:spPr>
          <a:xfrm>
            <a:off x="1221750" y="51555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Тестувальники</a:t>
            </a:r>
            <a:endParaRPr b="1"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9" name="Google Shape;2029;p72"/>
          <p:cNvSpPr txBox="1"/>
          <p:nvPr>
            <p:ph idx="1" type="body"/>
          </p:nvPr>
        </p:nvSpPr>
        <p:spPr>
          <a:xfrm>
            <a:off x="1030200" y="1735500"/>
            <a:ext cx="7422000" cy="34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●"/>
            </a:pPr>
            <a:r>
              <a:rPr lang="ru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Навантажувальне, Надійність, Безпекове тестування: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○"/>
            </a:pPr>
            <a:r>
              <a:rPr lang="ru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визначення стійкості, надійності та безпеки системи</a:t>
            </a:r>
            <a:endParaRPr sz="17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●"/>
            </a:pPr>
            <a:r>
              <a:rPr lang="ru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Тестування продуктивності, Сумісності, UI/UX: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○"/>
            </a:pPr>
            <a:r>
              <a:rPr lang="ru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оцінка продуктивності системи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○"/>
            </a:pPr>
            <a:r>
              <a:rPr lang="ru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сумісності з різними пристроями та ОС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○"/>
            </a:pPr>
            <a:r>
              <a:rPr lang="ru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перевірка інтерфейсу користувача та користувальницького </a:t>
            </a:r>
            <a:r>
              <a:rPr lang="ru" sz="17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досвіду</a:t>
            </a:r>
            <a:endParaRPr sz="2100"/>
          </a:p>
        </p:txBody>
      </p:sp>
      <p:pic>
        <p:nvPicPr>
          <p:cNvPr id="2030" name="Google Shape;2030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000" y="174350"/>
            <a:ext cx="1073400" cy="107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1" name="Google Shape;2031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4588847">
            <a:off x="7987357" y="4016232"/>
            <a:ext cx="855386" cy="8553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5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p73"/>
          <p:cNvSpPr txBox="1"/>
          <p:nvPr>
            <p:ph type="title"/>
          </p:nvPr>
        </p:nvSpPr>
        <p:spPr>
          <a:xfrm>
            <a:off x="1140375" y="537500"/>
            <a:ext cx="7038900" cy="91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UX-Спеціалісти</a:t>
            </a:r>
            <a:endParaRPr b="1"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7" name="Google Shape;2037;p73"/>
          <p:cNvSpPr txBox="1"/>
          <p:nvPr>
            <p:ph idx="1" type="body"/>
          </p:nvPr>
        </p:nvSpPr>
        <p:spPr>
          <a:xfrm>
            <a:off x="906575" y="1810850"/>
            <a:ext cx="2055000" cy="248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latin typeface="Arial"/>
                <a:ea typeface="Arial"/>
                <a:cs typeface="Arial"/>
                <a:sym typeface="Arial"/>
              </a:rPr>
              <a:t>Харченко М.І.</a:t>
            </a:r>
            <a:endParaRPr b="1"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●"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шрифт для гри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●"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катана, деякі об’єкти для локації, фон для гри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●"/>
            </a:pPr>
            <a:r>
              <a:rPr lang="ru" sz="1600">
                <a:latin typeface="Arial"/>
                <a:ea typeface="Arial"/>
                <a:cs typeface="Arial"/>
                <a:sym typeface="Arial"/>
              </a:rPr>
              <a:t>анімації атаки для всіх ворогів</a:t>
            </a:r>
            <a:endParaRPr sz="19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8" name="Google Shape;2038;p73"/>
          <p:cNvSpPr txBox="1"/>
          <p:nvPr/>
        </p:nvSpPr>
        <p:spPr>
          <a:xfrm>
            <a:off x="6150150" y="1763550"/>
            <a:ext cx="2161800" cy="28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FFFFFF"/>
                </a:solidFill>
              </a:rPr>
              <a:t>Приходько А.В.</a:t>
            </a:r>
            <a:endParaRPr b="1">
              <a:solidFill>
                <a:schemeClr val="lt1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анімація атаки для головного героя (катана)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деякі об’єкти для локації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карта пам’яті гри (нагорода)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фон для головного </a:t>
            </a:r>
            <a:endParaRPr/>
          </a:p>
        </p:txBody>
      </p:sp>
      <p:sp>
        <p:nvSpPr>
          <p:cNvPr id="2039" name="Google Shape;2039;p73"/>
          <p:cNvSpPr txBox="1"/>
          <p:nvPr/>
        </p:nvSpPr>
        <p:spPr>
          <a:xfrm>
            <a:off x="3411450" y="1763550"/>
            <a:ext cx="2055000" cy="20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FFFFFF"/>
                </a:solidFill>
              </a:rPr>
              <a:t>Тихенко Д.Ю.</a:t>
            </a:r>
            <a:endParaRPr b="1">
              <a:solidFill>
                <a:schemeClr val="lt1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анімація атаки для головного героя (автомат і рпг)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кнопки для гри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ru" sz="1600">
                <a:solidFill>
                  <a:srgbClr val="FFFFFF"/>
                </a:solidFill>
              </a:rPr>
              <a:t>меню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uper Pixel Vintage Gaming by Slidesgo">
  <a:themeElements>
    <a:clrScheme name="Simple Light">
      <a:dk1>
        <a:srgbClr val="FFFF00"/>
      </a:dk1>
      <a:lt1>
        <a:srgbClr val="FFFFFF"/>
      </a:lt1>
      <a:dk2>
        <a:srgbClr val="0E2433"/>
      </a:dk2>
      <a:lt2>
        <a:srgbClr val="45B6FE"/>
      </a:lt2>
      <a:accent1>
        <a:srgbClr val="3792CB"/>
      </a:accent1>
      <a:accent2>
        <a:srgbClr val="296D98"/>
      </a:accent2>
      <a:accent3>
        <a:srgbClr val="1C4966"/>
      </a:accent3>
      <a:accent4>
        <a:srgbClr val="000000"/>
      </a:accent4>
      <a:accent5>
        <a:srgbClr val="0E2433"/>
      </a:accent5>
      <a:accent6>
        <a:srgbClr val="45B6FE"/>
      </a:accent6>
      <a:hlink>
        <a:srgbClr val="FF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uper Pixel Vintage Gaming by Slidesgo">
  <a:themeElements>
    <a:clrScheme name="Simple Light">
      <a:dk1>
        <a:srgbClr val="FFFF00"/>
      </a:dk1>
      <a:lt1>
        <a:srgbClr val="FFFFFF"/>
      </a:lt1>
      <a:dk2>
        <a:srgbClr val="0E2433"/>
      </a:dk2>
      <a:lt2>
        <a:srgbClr val="45B6FE"/>
      </a:lt2>
      <a:accent1>
        <a:srgbClr val="3792CB"/>
      </a:accent1>
      <a:accent2>
        <a:srgbClr val="296D98"/>
      </a:accent2>
      <a:accent3>
        <a:srgbClr val="1C4966"/>
      </a:accent3>
      <a:accent4>
        <a:srgbClr val="000000"/>
      </a:accent4>
      <a:accent5>
        <a:srgbClr val="0E2433"/>
      </a:accent5>
      <a:accent6>
        <a:srgbClr val="45B6FE"/>
      </a:accent6>
      <a:hlink>
        <a:srgbClr val="FF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